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tiff" ContentType="image/tif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0.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53" r:id="rId1"/>
  </p:sldMasterIdLst>
  <p:notesMasterIdLst>
    <p:notesMasterId r:id="rId58"/>
  </p:notesMasterIdLst>
  <p:handoutMasterIdLst>
    <p:handoutMasterId r:id="rId59"/>
  </p:handoutMasterIdLst>
  <p:sldIdLst>
    <p:sldId id="716" r:id="rId2"/>
    <p:sldId id="1023" r:id="rId3"/>
    <p:sldId id="936" r:id="rId4"/>
    <p:sldId id="1054" r:id="rId5"/>
    <p:sldId id="1057" r:id="rId6"/>
    <p:sldId id="1055" r:id="rId7"/>
    <p:sldId id="1058" r:id="rId8"/>
    <p:sldId id="1059" r:id="rId9"/>
    <p:sldId id="1026" r:id="rId10"/>
    <p:sldId id="993" r:id="rId11"/>
    <p:sldId id="1042" r:id="rId12"/>
    <p:sldId id="992" r:id="rId13"/>
    <p:sldId id="1063" r:id="rId14"/>
    <p:sldId id="1064" r:id="rId15"/>
    <p:sldId id="1050" r:id="rId16"/>
    <p:sldId id="1056" r:id="rId17"/>
    <p:sldId id="1062" r:id="rId18"/>
    <p:sldId id="1052" r:id="rId19"/>
    <p:sldId id="1065" r:id="rId20"/>
    <p:sldId id="994" r:id="rId21"/>
    <p:sldId id="1060" r:id="rId22"/>
    <p:sldId id="999" r:id="rId23"/>
    <p:sldId id="1000" r:id="rId24"/>
    <p:sldId id="1002" r:id="rId25"/>
    <p:sldId id="1047" r:id="rId26"/>
    <p:sldId id="1027" r:id="rId27"/>
    <p:sldId id="1066" r:id="rId28"/>
    <p:sldId id="1067" r:id="rId29"/>
    <p:sldId id="1068" r:id="rId30"/>
    <p:sldId id="1069" r:id="rId31"/>
    <p:sldId id="1070" r:id="rId32"/>
    <p:sldId id="1071" r:id="rId33"/>
    <p:sldId id="1074" r:id="rId34"/>
    <p:sldId id="1072" r:id="rId35"/>
    <p:sldId id="1073" r:id="rId36"/>
    <p:sldId id="1075" r:id="rId37"/>
    <p:sldId id="1076" r:id="rId38"/>
    <p:sldId id="1077" r:id="rId39"/>
    <p:sldId id="1090" r:id="rId40"/>
    <p:sldId id="1091" r:id="rId41"/>
    <p:sldId id="1092" r:id="rId42"/>
    <p:sldId id="1093" r:id="rId43"/>
    <p:sldId id="1094" r:id="rId44"/>
    <p:sldId id="1078" r:id="rId45"/>
    <p:sldId id="1080" r:id="rId46"/>
    <p:sldId id="750" r:id="rId47"/>
    <p:sldId id="952" r:id="rId48"/>
    <p:sldId id="947" r:id="rId49"/>
    <p:sldId id="1096" r:id="rId50"/>
    <p:sldId id="1098" r:id="rId51"/>
    <p:sldId id="1088" r:id="rId52"/>
    <p:sldId id="1089" r:id="rId53"/>
    <p:sldId id="1095" r:id="rId54"/>
    <p:sldId id="1097" r:id="rId55"/>
    <p:sldId id="1043" r:id="rId56"/>
    <p:sldId id="807" r:id="rId57"/>
  </p:sldIdLst>
  <p:sldSz cx="9144000" cy="6858000" type="screen4x3"/>
  <p:notesSz cx="6797675" cy="9926638"/>
  <p:defaultTextStyle>
    <a:defPPr>
      <a:defRPr lang="pt-BR"/>
    </a:defPPr>
    <a:lvl1pPr algn="l" rtl="0" fontAlgn="base">
      <a:spcBef>
        <a:spcPct val="0"/>
      </a:spcBef>
      <a:spcAft>
        <a:spcPct val="0"/>
      </a:spcAft>
      <a:defRPr sz="2000" kern="1200">
        <a:solidFill>
          <a:schemeClr val="tx1"/>
        </a:solidFill>
        <a:latin typeface="Times New Roman" pitchFamily="18" charset="0"/>
        <a:ea typeface="+mn-ea"/>
        <a:cs typeface="+mn-cs"/>
      </a:defRPr>
    </a:lvl1pPr>
    <a:lvl2pPr marL="457200" algn="l" rtl="0" fontAlgn="base">
      <a:spcBef>
        <a:spcPct val="0"/>
      </a:spcBef>
      <a:spcAft>
        <a:spcPct val="0"/>
      </a:spcAft>
      <a:defRPr sz="2000" kern="1200">
        <a:solidFill>
          <a:schemeClr val="tx1"/>
        </a:solidFill>
        <a:latin typeface="Times New Roman" pitchFamily="18" charset="0"/>
        <a:ea typeface="+mn-ea"/>
        <a:cs typeface="+mn-cs"/>
      </a:defRPr>
    </a:lvl2pPr>
    <a:lvl3pPr marL="914400" algn="l" rtl="0" fontAlgn="base">
      <a:spcBef>
        <a:spcPct val="0"/>
      </a:spcBef>
      <a:spcAft>
        <a:spcPct val="0"/>
      </a:spcAft>
      <a:defRPr sz="2000" kern="1200">
        <a:solidFill>
          <a:schemeClr val="tx1"/>
        </a:solidFill>
        <a:latin typeface="Times New Roman" pitchFamily="18" charset="0"/>
        <a:ea typeface="+mn-ea"/>
        <a:cs typeface="+mn-cs"/>
      </a:defRPr>
    </a:lvl3pPr>
    <a:lvl4pPr marL="1371600" algn="l" rtl="0" fontAlgn="base">
      <a:spcBef>
        <a:spcPct val="0"/>
      </a:spcBef>
      <a:spcAft>
        <a:spcPct val="0"/>
      </a:spcAft>
      <a:defRPr sz="2000" kern="1200">
        <a:solidFill>
          <a:schemeClr val="tx1"/>
        </a:solidFill>
        <a:latin typeface="Times New Roman" pitchFamily="18" charset="0"/>
        <a:ea typeface="+mn-ea"/>
        <a:cs typeface="+mn-cs"/>
      </a:defRPr>
    </a:lvl4pPr>
    <a:lvl5pPr marL="1828800" algn="l" rtl="0" fontAlgn="base">
      <a:spcBef>
        <a:spcPct val="0"/>
      </a:spcBef>
      <a:spcAft>
        <a:spcPct val="0"/>
      </a:spcAft>
      <a:defRPr sz="2000" kern="1200">
        <a:solidFill>
          <a:schemeClr val="tx1"/>
        </a:solidFill>
        <a:latin typeface="Times New Roman" pitchFamily="18" charset="0"/>
        <a:ea typeface="+mn-ea"/>
        <a:cs typeface="+mn-cs"/>
      </a:defRPr>
    </a:lvl5pPr>
    <a:lvl6pPr marL="2286000" algn="l" defTabSz="914400" rtl="0" eaLnBrk="1" latinLnBrk="0" hangingPunct="1">
      <a:defRPr sz="2000" kern="1200">
        <a:solidFill>
          <a:schemeClr val="tx1"/>
        </a:solidFill>
        <a:latin typeface="Times New Roman" pitchFamily="18" charset="0"/>
        <a:ea typeface="+mn-ea"/>
        <a:cs typeface="+mn-cs"/>
      </a:defRPr>
    </a:lvl6pPr>
    <a:lvl7pPr marL="2743200" algn="l" defTabSz="914400" rtl="0" eaLnBrk="1" latinLnBrk="0" hangingPunct="1">
      <a:defRPr sz="2000" kern="1200">
        <a:solidFill>
          <a:schemeClr val="tx1"/>
        </a:solidFill>
        <a:latin typeface="Times New Roman" pitchFamily="18" charset="0"/>
        <a:ea typeface="+mn-ea"/>
        <a:cs typeface="+mn-cs"/>
      </a:defRPr>
    </a:lvl7pPr>
    <a:lvl8pPr marL="3200400" algn="l" defTabSz="914400" rtl="0" eaLnBrk="1" latinLnBrk="0" hangingPunct="1">
      <a:defRPr sz="2000" kern="1200">
        <a:solidFill>
          <a:schemeClr val="tx1"/>
        </a:solidFill>
        <a:latin typeface="Times New Roman" pitchFamily="18" charset="0"/>
        <a:ea typeface="+mn-ea"/>
        <a:cs typeface="+mn-cs"/>
      </a:defRPr>
    </a:lvl8pPr>
    <a:lvl9pPr marL="3657600" algn="l" defTabSz="914400" rtl="0" eaLnBrk="1" latinLnBrk="0" hangingPunct="1">
      <a:defRPr sz="2000"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80"/>
    <a:srgbClr val="3333CC"/>
    <a:srgbClr val="FFFF66"/>
    <a:srgbClr val="0000FF"/>
    <a:srgbClr val="CC0000"/>
    <a:srgbClr val="FF0000"/>
    <a:srgbClr val="339966"/>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726" autoAdjust="0"/>
    <p:restoredTop sz="91484" autoAdjust="0"/>
  </p:normalViewPr>
  <p:slideViewPr>
    <p:cSldViewPr>
      <p:cViewPr>
        <p:scale>
          <a:sx n="106" d="100"/>
          <a:sy n="106" d="100"/>
        </p:scale>
        <p:origin x="-396" y="6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208D3D-0EAB-4694-A52A-869872AC2F6C}" type="doc">
      <dgm:prSet loTypeId="urn:microsoft.com/office/officeart/2009/layout/ReverseList" loCatId="relationship" qsTypeId="urn:microsoft.com/office/officeart/2005/8/quickstyle/simple1" qsCatId="simple" csTypeId="urn:microsoft.com/office/officeart/2005/8/colors/accent1_2" csCatId="accent1" phldr="1"/>
      <dgm:spPr/>
      <dgm:t>
        <a:bodyPr/>
        <a:lstStyle/>
        <a:p>
          <a:endParaRPr lang="pt-BR"/>
        </a:p>
      </dgm:t>
    </dgm:pt>
    <dgm:pt modelId="{901CFD20-FF0F-4716-A5D2-3AA0F93140C4}">
      <dgm:prSet phldrT="[Texto]" custT="1"/>
      <dgm:spPr>
        <a:solidFill>
          <a:schemeClr val="accent3"/>
        </a:solidFill>
      </dgm:spPr>
      <dgm:t>
        <a:bodyPr/>
        <a:lstStyle/>
        <a:p>
          <a:endParaRPr lang="pt-BR" sz="2000" b="1" dirty="0" smtClean="0"/>
        </a:p>
        <a:p>
          <a:endParaRPr lang="pt-BR" sz="2400" b="1" dirty="0" smtClean="0"/>
        </a:p>
        <a:p>
          <a:r>
            <a:rPr lang="pt-BR" sz="2400" b="1" dirty="0" smtClean="0"/>
            <a:t>CERTIFICAÇÃO</a:t>
          </a:r>
        </a:p>
        <a:p>
          <a:r>
            <a:rPr lang="pt-BR" sz="2400" b="1" dirty="0" smtClean="0"/>
            <a:t>Melhoria na Gestão?</a:t>
          </a:r>
          <a:endParaRPr lang="pt-BR" sz="2400" b="1" dirty="0"/>
        </a:p>
      </dgm:t>
    </dgm:pt>
    <dgm:pt modelId="{3E192F5A-CB31-4428-9EF8-ACE8EEDE84E6}" type="parTrans" cxnId="{AF848CD2-1BFA-418A-AA65-D0EC0B131632}">
      <dgm:prSet/>
      <dgm:spPr/>
      <dgm:t>
        <a:bodyPr/>
        <a:lstStyle/>
        <a:p>
          <a:endParaRPr lang="pt-BR"/>
        </a:p>
      </dgm:t>
    </dgm:pt>
    <dgm:pt modelId="{50F7D51B-3CF6-4041-837A-A8B018C1FC0F}" type="sibTrans" cxnId="{AF848CD2-1BFA-418A-AA65-D0EC0B131632}">
      <dgm:prSet/>
      <dgm:spPr/>
      <dgm:t>
        <a:bodyPr/>
        <a:lstStyle/>
        <a:p>
          <a:endParaRPr lang="pt-BR"/>
        </a:p>
      </dgm:t>
    </dgm:pt>
    <dgm:pt modelId="{5555444E-385C-43F6-AFA0-A9F6991ADE60}">
      <dgm:prSet phldrT="[Texto]"/>
      <dgm:spPr/>
      <dgm:t>
        <a:bodyPr/>
        <a:lstStyle/>
        <a:p>
          <a:endParaRPr lang="pt-BR" b="1" dirty="0" smtClean="0"/>
        </a:p>
        <a:p>
          <a:r>
            <a:rPr lang="pt-BR" b="1" dirty="0" smtClean="0"/>
            <a:t>Melhor Supervisão?</a:t>
          </a:r>
          <a:endParaRPr lang="pt-BR" b="1" dirty="0"/>
        </a:p>
      </dgm:t>
    </dgm:pt>
    <dgm:pt modelId="{7CC557DB-CED2-42D0-9C03-B18EF8515B1B}" type="parTrans" cxnId="{CCCA0FFE-7E0A-4CFC-AC71-D7658914A1DA}">
      <dgm:prSet/>
      <dgm:spPr/>
      <dgm:t>
        <a:bodyPr/>
        <a:lstStyle/>
        <a:p>
          <a:endParaRPr lang="pt-BR"/>
        </a:p>
      </dgm:t>
    </dgm:pt>
    <dgm:pt modelId="{14A88DF1-58D5-4BE6-B8E9-9DB744521D70}" type="sibTrans" cxnId="{CCCA0FFE-7E0A-4CFC-AC71-D7658914A1DA}">
      <dgm:prSet/>
      <dgm:spPr/>
      <dgm:t>
        <a:bodyPr/>
        <a:lstStyle/>
        <a:p>
          <a:endParaRPr lang="pt-BR"/>
        </a:p>
      </dgm:t>
    </dgm:pt>
    <dgm:pt modelId="{33CD8DE5-1673-4363-9099-4FAE00B0B4E6}" type="pres">
      <dgm:prSet presAssocID="{0F208D3D-0EAB-4694-A52A-869872AC2F6C}" presName="Name0" presStyleCnt="0">
        <dgm:presLayoutVars>
          <dgm:chMax val="2"/>
          <dgm:chPref val="2"/>
          <dgm:animLvl val="lvl"/>
        </dgm:presLayoutVars>
      </dgm:prSet>
      <dgm:spPr/>
      <dgm:t>
        <a:bodyPr/>
        <a:lstStyle/>
        <a:p>
          <a:endParaRPr lang="pt-BR"/>
        </a:p>
      </dgm:t>
    </dgm:pt>
    <dgm:pt modelId="{89B1EB65-B599-4586-B954-962FCFDD6A13}" type="pres">
      <dgm:prSet presAssocID="{0F208D3D-0EAB-4694-A52A-869872AC2F6C}" presName="LeftText" presStyleLbl="revTx" presStyleIdx="0" presStyleCnt="0">
        <dgm:presLayoutVars>
          <dgm:bulletEnabled val="1"/>
        </dgm:presLayoutVars>
      </dgm:prSet>
      <dgm:spPr/>
      <dgm:t>
        <a:bodyPr/>
        <a:lstStyle/>
        <a:p>
          <a:endParaRPr lang="pt-BR"/>
        </a:p>
      </dgm:t>
    </dgm:pt>
    <dgm:pt modelId="{977DD10F-0C98-4F93-9386-D8C7D31B0210}" type="pres">
      <dgm:prSet presAssocID="{0F208D3D-0EAB-4694-A52A-869872AC2F6C}" presName="LeftNode" presStyleLbl="bgImgPlace1" presStyleIdx="0" presStyleCnt="2" custScaleX="218612">
        <dgm:presLayoutVars>
          <dgm:chMax val="2"/>
          <dgm:chPref val="2"/>
        </dgm:presLayoutVars>
      </dgm:prSet>
      <dgm:spPr/>
      <dgm:t>
        <a:bodyPr/>
        <a:lstStyle/>
        <a:p>
          <a:endParaRPr lang="pt-BR"/>
        </a:p>
      </dgm:t>
    </dgm:pt>
    <dgm:pt modelId="{2255DE37-E2E8-4ECE-8086-83B631BCF2C6}" type="pres">
      <dgm:prSet presAssocID="{0F208D3D-0EAB-4694-A52A-869872AC2F6C}" presName="RightText" presStyleLbl="revTx" presStyleIdx="0" presStyleCnt="0">
        <dgm:presLayoutVars>
          <dgm:bulletEnabled val="1"/>
        </dgm:presLayoutVars>
      </dgm:prSet>
      <dgm:spPr/>
      <dgm:t>
        <a:bodyPr/>
        <a:lstStyle/>
        <a:p>
          <a:endParaRPr lang="pt-BR"/>
        </a:p>
      </dgm:t>
    </dgm:pt>
    <dgm:pt modelId="{4258DAFC-F941-4235-B8C7-A3D0D588BB3A}" type="pres">
      <dgm:prSet presAssocID="{0F208D3D-0EAB-4694-A52A-869872AC2F6C}" presName="RightNode" presStyleLbl="bgImgPlace1" presStyleIdx="1" presStyleCnt="2" custScaleX="122862">
        <dgm:presLayoutVars>
          <dgm:chMax val="0"/>
          <dgm:chPref val="0"/>
        </dgm:presLayoutVars>
      </dgm:prSet>
      <dgm:spPr/>
      <dgm:t>
        <a:bodyPr/>
        <a:lstStyle/>
        <a:p>
          <a:endParaRPr lang="pt-BR"/>
        </a:p>
      </dgm:t>
    </dgm:pt>
    <dgm:pt modelId="{CE723CC1-0790-4155-A57B-015C7CC16095}" type="pres">
      <dgm:prSet presAssocID="{0F208D3D-0EAB-4694-A52A-869872AC2F6C}" presName="TopArrow" presStyleLbl="node1" presStyleIdx="0" presStyleCnt="2"/>
      <dgm:spPr/>
    </dgm:pt>
    <dgm:pt modelId="{3EA08DC9-5F3A-4E8D-BEC2-5A65DF190F4F}" type="pres">
      <dgm:prSet presAssocID="{0F208D3D-0EAB-4694-A52A-869872AC2F6C}" presName="BottomArrow" presStyleLbl="node1" presStyleIdx="1" presStyleCnt="2"/>
      <dgm:spPr/>
    </dgm:pt>
  </dgm:ptLst>
  <dgm:cxnLst>
    <dgm:cxn modelId="{CCCA0FFE-7E0A-4CFC-AC71-D7658914A1DA}" srcId="{0F208D3D-0EAB-4694-A52A-869872AC2F6C}" destId="{5555444E-385C-43F6-AFA0-A9F6991ADE60}" srcOrd="1" destOrd="0" parTransId="{7CC557DB-CED2-42D0-9C03-B18EF8515B1B}" sibTransId="{14A88DF1-58D5-4BE6-B8E9-9DB744521D70}"/>
    <dgm:cxn modelId="{D5027D75-429C-4614-856C-7711B66E5078}" type="presOf" srcId="{901CFD20-FF0F-4716-A5D2-3AA0F93140C4}" destId="{89B1EB65-B599-4586-B954-962FCFDD6A13}" srcOrd="0" destOrd="0" presId="urn:microsoft.com/office/officeart/2009/layout/ReverseList"/>
    <dgm:cxn modelId="{686C4D2D-8D5B-43E0-9E95-96250A2B4FCC}" type="presOf" srcId="{5555444E-385C-43F6-AFA0-A9F6991ADE60}" destId="{4258DAFC-F941-4235-B8C7-A3D0D588BB3A}" srcOrd="1" destOrd="0" presId="urn:microsoft.com/office/officeart/2009/layout/ReverseList"/>
    <dgm:cxn modelId="{99102A02-57DA-4CAD-A150-47700C3492D1}" type="presOf" srcId="{5555444E-385C-43F6-AFA0-A9F6991ADE60}" destId="{2255DE37-E2E8-4ECE-8086-83B631BCF2C6}" srcOrd="0" destOrd="0" presId="urn:microsoft.com/office/officeart/2009/layout/ReverseList"/>
    <dgm:cxn modelId="{AF848CD2-1BFA-418A-AA65-D0EC0B131632}" srcId="{0F208D3D-0EAB-4694-A52A-869872AC2F6C}" destId="{901CFD20-FF0F-4716-A5D2-3AA0F93140C4}" srcOrd="0" destOrd="0" parTransId="{3E192F5A-CB31-4428-9EF8-ACE8EEDE84E6}" sibTransId="{50F7D51B-3CF6-4041-837A-A8B018C1FC0F}"/>
    <dgm:cxn modelId="{342E7719-0599-441A-B6CB-3F4A7CE0BAB0}" type="presOf" srcId="{0F208D3D-0EAB-4694-A52A-869872AC2F6C}" destId="{33CD8DE5-1673-4363-9099-4FAE00B0B4E6}" srcOrd="0" destOrd="0" presId="urn:microsoft.com/office/officeart/2009/layout/ReverseList"/>
    <dgm:cxn modelId="{26C6C330-3B17-4DBE-8513-E2ABBC671EEB}" type="presOf" srcId="{901CFD20-FF0F-4716-A5D2-3AA0F93140C4}" destId="{977DD10F-0C98-4F93-9386-D8C7D31B0210}" srcOrd="1" destOrd="0" presId="urn:microsoft.com/office/officeart/2009/layout/ReverseList"/>
    <dgm:cxn modelId="{F2D74872-018B-4608-B420-CA67D6963D3B}" type="presParOf" srcId="{33CD8DE5-1673-4363-9099-4FAE00B0B4E6}" destId="{89B1EB65-B599-4586-B954-962FCFDD6A13}" srcOrd="0" destOrd="0" presId="urn:microsoft.com/office/officeart/2009/layout/ReverseList"/>
    <dgm:cxn modelId="{5D1B8CA1-2D87-4E44-9062-2AD4DBA1EC9E}" type="presParOf" srcId="{33CD8DE5-1673-4363-9099-4FAE00B0B4E6}" destId="{977DD10F-0C98-4F93-9386-D8C7D31B0210}" srcOrd="1" destOrd="0" presId="urn:microsoft.com/office/officeart/2009/layout/ReverseList"/>
    <dgm:cxn modelId="{49520B90-9609-40F5-8C49-32BF548E40E4}" type="presParOf" srcId="{33CD8DE5-1673-4363-9099-4FAE00B0B4E6}" destId="{2255DE37-E2E8-4ECE-8086-83B631BCF2C6}" srcOrd="2" destOrd="0" presId="urn:microsoft.com/office/officeart/2009/layout/ReverseList"/>
    <dgm:cxn modelId="{85B806EC-1F6E-41CE-B7E1-723664C7E3E0}" type="presParOf" srcId="{33CD8DE5-1673-4363-9099-4FAE00B0B4E6}" destId="{4258DAFC-F941-4235-B8C7-A3D0D588BB3A}" srcOrd="3" destOrd="0" presId="urn:microsoft.com/office/officeart/2009/layout/ReverseList"/>
    <dgm:cxn modelId="{DF4B1EC0-887D-45A6-8FB9-22D6BE62C1B0}" type="presParOf" srcId="{33CD8DE5-1673-4363-9099-4FAE00B0B4E6}" destId="{CE723CC1-0790-4155-A57B-015C7CC16095}" srcOrd="4" destOrd="0" presId="urn:microsoft.com/office/officeart/2009/layout/ReverseList"/>
    <dgm:cxn modelId="{890D95C1-7363-4489-9469-D0A5BCFBC9AD}" type="presParOf" srcId="{33CD8DE5-1673-4363-9099-4FAE00B0B4E6}" destId="{3EA08DC9-5F3A-4E8D-BEC2-5A65DF190F4F}" srcOrd="5" destOrd="0" presId="urn:microsoft.com/office/officeart/2009/layout/Revers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ECD66DC-2E12-4E3C-B914-E05201080F3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pt-BR"/>
        </a:p>
      </dgm:t>
    </dgm:pt>
    <dgm:pt modelId="{15794E82-A16F-4BDD-88AA-76907AA0AB86}">
      <dgm:prSet phldrT="[Texto]"/>
      <dgm:spPr/>
      <dgm:t>
        <a:bodyPr/>
        <a:lstStyle/>
        <a:p>
          <a:r>
            <a:rPr lang="pt-BR" dirty="0" smtClean="0"/>
            <a:t>...</a:t>
          </a:r>
          <a:endParaRPr lang="pt-BR" dirty="0"/>
        </a:p>
      </dgm:t>
    </dgm:pt>
    <dgm:pt modelId="{9DCD0B89-F981-4D0A-9EA2-A689B4D699EA}" type="parTrans" cxnId="{D34E3655-A8D9-4B02-9519-95711E0EB805}">
      <dgm:prSet/>
      <dgm:spPr/>
      <dgm:t>
        <a:bodyPr/>
        <a:lstStyle/>
        <a:p>
          <a:endParaRPr lang="pt-BR"/>
        </a:p>
      </dgm:t>
    </dgm:pt>
    <dgm:pt modelId="{BDD01FEE-97FF-4835-BD23-E6F51AA9F531}" type="sibTrans" cxnId="{D34E3655-A8D9-4B02-9519-95711E0EB805}">
      <dgm:prSet/>
      <dgm:spPr/>
      <dgm:t>
        <a:bodyPr/>
        <a:lstStyle/>
        <a:p>
          <a:endParaRPr lang="pt-BR"/>
        </a:p>
      </dgm:t>
    </dgm:pt>
    <dgm:pt modelId="{D6241186-2F69-4C99-9B6E-8587F85207B4}">
      <dgm:prSet phldrT="[Texto]"/>
      <dgm:spPr/>
      <dgm:t>
        <a:bodyPr/>
        <a:lstStyle/>
        <a:p>
          <a:r>
            <a:rPr lang="pt-BR" dirty="0" smtClean="0"/>
            <a:t>Legislação</a:t>
          </a:r>
        </a:p>
        <a:p>
          <a:r>
            <a:rPr lang="pt-BR" dirty="0" smtClean="0"/>
            <a:t>Investimentos</a:t>
          </a:r>
          <a:endParaRPr lang="pt-BR" dirty="0"/>
        </a:p>
      </dgm:t>
    </dgm:pt>
    <dgm:pt modelId="{B1013FEE-84D3-4F83-A9BD-30EDBBEE59DA}" type="parTrans" cxnId="{5FC46C3E-4F24-4BC8-82A0-CA84E700D821}">
      <dgm:prSet/>
      <dgm:spPr/>
      <dgm:t>
        <a:bodyPr/>
        <a:lstStyle/>
        <a:p>
          <a:endParaRPr lang="pt-BR"/>
        </a:p>
      </dgm:t>
    </dgm:pt>
    <dgm:pt modelId="{60BE0101-1A44-498A-9598-E7162AAED288}" type="sibTrans" cxnId="{5FC46C3E-4F24-4BC8-82A0-CA84E700D821}">
      <dgm:prSet/>
      <dgm:spPr/>
      <dgm:t>
        <a:bodyPr/>
        <a:lstStyle/>
        <a:p>
          <a:endParaRPr lang="pt-BR"/>
        </a:p>
      </dgm:t>
    </dgm:pt>
    <dgm:pt modelId="{4791F662-B21A-478A-9DB0-8D95BBDBFD7E}">
      <dgm:prSet phldrT="[Texto]"/>
      <dgm:spPr/>
      <dgm:t>
        <a:bodyPr/>
        <a:lstStyle/>
        <a:p>
          <a:r>
            <a:rPr lang="pt-BR" dirty="0" smtClean="0"/>
            <a:t>Atuária</a:t>
          </a:r>
        </a:p>
        <a:p>
          <a:r>
            <a:rPr lang="pt-BR" dirty="0" smtClean="0"/>
            <a:t>Contabilidade</a:t>
          </a:r>
          <a:endParaRPr lang="pt-BR" dirty="0"/>
        </a:p>
      </dgm:t>
    </dgm:pt>
    <dgm:pt modelId="{17D8EF88-D759-4BEF-8EF5-7B94E56E1579}" type="parTrans" cxnId="{BECDE8D0-1344-4D6C-898B-96465EC9B992}">
      <dgm:prSet/>
      <dgm:spPr/>
      <dgm:t>
        <a:bodyPr/>
        <a:lstStyle/>
        <a:p>
          <a:endParaRPr lang="pt-BR"/>
        </a:p>
      </dgm:t>
    </dgm:pt>
    <dgm:pt modelId="{6072CA25-080E-4412-9030-78089DBBF515}" type="sibTrans" cxnId="{BECDE8D0-1344-4D6C-898B-96465EC9B992}">
      <dgm:prSet/>
      <dgm:spPr/>
      <dgm:t>
        <a:bodyPr/>
        <a:lstStyle/>
        <a:p>
          <a:endParaRPr lang="pt-BR"/>
        </a:p>
      </dgm:t>
    </dgm:pt>
    <dgm:pt modelId="{AFD98180-4245-4962-A934-C3ACBE65BFFA}">
      <dgm:prSet phldrT="[Texto]"/>
      <dgm:spPr/>
      <dgm:t>
        <a:bodyPr/>
        <a:lstStyle/>
        <a:p>
          <a:r>
            <a:rPr lang="pt-BR" dirty="0" smtClean="0"/>
            <a:t>Arrecadação</a:t>
          </a:r>
        </a:p>
      </dgm:t>
    </dgm:pt>
    <dgm:pt modelId="{FBEB9631-F239-4A84-B9D1-462954902BE7}" type="parTrans" cxnId="{A17DD25A-DE44-4669-8FED-17F9AA187F8F}">
      <dgm:prSet/>
      <dgm:spPr/>
      <dgm:t>
        <a:bodyPr/>
        <a:lstStyle/>
        <a:p>
          <a:endParaRPr lang="pt-BR"/>
        </a:p>
      </dgm:t>
    </dgm:pt>
    <dgm:pt modelId="{923D15FC-4EB4-4038-A078-2B14D322A2CB}" type="sibTrans" cxnId="{A17DD25A-DE44-4669-8FED-17F9AA187F8F}">
      <dgm:prSet/>
      <dgm:spPr/>
      <dgm:t>
        <a:bodyPr/>
        <a:lstStyle/>
        <a:p>
          <a:endParaRPr lang="pt-BR"/>
        </a:p>
      </dgm:t>
    </dgm:pt>
    <dgm:pt modelId="{6938495F-5E3D-443C-98E6-45FF7A2D8700}" type="pres">
      <dgm:prSet presAssocID="{7ECD66DC-2E12-4E3C-B914-E05201080F34}" presName="vert0" presStyleCnt="0">
        <dgm:presLayoutVars>
          <dgm:dir/>
          <dgm:animOne val="branch"/>
          <dgm:animLvl val="lvl"/>
        </dgm:presLayoutVars>
      </dgm:prSet>
      <dgm:spPr/>
      <dgm:t>
        <a:bodyPr/>
        <a:lstStyle/>
        <a:p>
          <a:endParaRPr lang="pt-BR"/>
        </a:p>
      </dgm:t>
    </dgm:pt>
    <dgm:pt modelId="{D9B33A72-8923-4CF0-921A-A718628347D0}" type="pres">
      <dgm:prSet presAssocID="{15794E82-A16F-4BDD-88AA-76907AA0AB86}" presName="thickLine" presStyleLbl="alignNode1" presStyleIdx="0" presStyleCnt="1"/>
      <dgm:spPr/>
    </dgm:pt>
    <dgm:pt modelId="{91055DDD-7EA3-4306-8DBB-6F7837F34DA0}" type="pres">
      <dgm:prSet presAssocID="{15794E82-A16F-4BDD-88AA-76907AA0AB86}" presName="horz1" presStyleCnt="0"/>
      <dgm:spPr/>
    </dgm:pt>
    <dgm:pt modelId="{681392B0-CD40-4364-9CDF-5E2524A92A4E}" type="pres">
      <dgm:prSet presAssocID="{15794E82-A16F-4BDD-88AA-76907AA0AB86}" presName="tx1" presStyleLbl="revTx" presStyleIdx="0" presStyleCnt="4"/>
      <dgm:spPr/>
      <dgm:t>
        <a:bodyPr/>
        <a:lstStyle/>
        <a:p>
          <a:endParaRPr lang="pt-BR"/>
        </a:p>
      </dgm:t>
    </dgm:pt>
    <dgm:pt modelId="{8CEEFC5D-7256-486C-B958-CB607B6D2740}" type="pres">
      <dgm:prSet presAssocID="{15794E82-A16F-4BDD-88AA-76907AA0AB86}" presName="vert1" presStyleCnt="0"/>
      <dgm:spPr/>
    </dgm:pt>
    <dgm:pt modelId="{9465D403-78C3-47F0-84E5-86161F24262A}" type="pres">
      <dgm:prSet presAssocID="{D6241186-2F69-4C99-9B6E-8587F85207B4}" presName="vertSpace2a" presStyleCnt="0"/>
      <dgm:spPr/>
    </dgm:pt>
    <dgm:pt modelId="{175C5537-36D5-4B9B-9E34-5D7563039660}" type="pres">
      <dgm:prSet presAssocID="{D6241186-2F69-4C99-9B6E-8587F85207B4}" presName="horz2" presStyleCnt="0"/>
      <dgm:spPr/>
    </dgm:pt>
    <dgm:pt modelId="{3BD634FF-DC92-4262-9CF4-D2F004F6AC32}" type="pres">
      <dgm:prSet presAssocID="{D6241186-2F69-4C99-9B6E-8587F85207B4}" presName="horzSpace2" presStyleCnt="0"/>
      <dgm:spPr/>
    </dgm:pt>
    <dgm:pt modelId="{925DA37E-0C38-4E11-8E9F-6A6D83B28554}" type="pres">
      <dgm:prSet presAssocID="{D6241186-2F69-4C99-9B6E-8587F85207B4}" presName="tx2" presStyleLbl="revTx" presStyleIdx="1" presStyleCnt="4"/>
      <dgm:spPr/>
      <dgm:t>
        <a:bodyPr/>
        <a:lstStyle/>
        <a:p>
          <a:endParaRPr lang="pt-BR"/>
        </a:p>
      </dgm:t>
    </dgm:pt>
    <dgm:pt modelId="{54668B0E-D521-46F0-B6F6-CDCD3E06662E}" type="pres">
      <dgm:prSet presAssocID="{D6241186-2F69-4C99-9B6E-8587F85207B4}" presName="vert2" presStyleCnt="0"/>
      <dgm:spPr/>
    </dgm:pt>
    <dgm:pt modelId="{BF46FF3D-B7FE-4927-8CFC-7DFC869A5266}" type="pres">
      <dgm:prSet presAssocID="{D6241186-2F69-4C99-9B6E-8587F85207B4}" presName="thinLine2b" presStyleLbl="callout" presStyleIdx="0" presStyleCnt="3"/>
      <dgm:spPr/>
    </dgm:pt>
    <dgm:pt modelId="{A3473646-9151-486E-A865-8C08E1E1448B}" type="pres">
      <dgm:prSet presAssocID="{D6241186-2F69-4C99-9B6E-8587F85207B4}" presName="vertSpace2b" presStyleCnt="0"/>
      <dgm:spPr/>
    </dgm:pt>
    <dgm:pt modelId="{4D0AD5C0-57F5-438A-B32B-F40AA17A4902}" type="pres">
      <dgm:prSet presAssocID="{4791F662-B21A-478A-9DB0-8D95BBDBFD7E}" presName="horz2" presStyleCnt="0"/>
      <dgm:spPr/>
    </dgm:pt>
    <dgm:pt modelId="{8FB6BDFE-A043-4143-A22A-06264B44B860}" type="pres">
      <dgm:prSet presAssocID="{4791F662-B21A-478A-9DB0-8D95BBDBFD7E}" presName="horzSpace2" presStyleCnt="0"/>
      <dgm:spPr/>
    </dgm:pt>
    <dgm:pt modelId="{8A10334B-FF31-463D-8587-341B99D7CE62}" type="pres">
      <dgm:prSet presAssocID="{4791F662-B21A-478A-9DB0-8D95BBDBFD7E}" presName="tx2" presStyleLbl="revTx" presStyleIdx="2" presStyleCnt="4"/>
      <dgm:spPr/>
      <dgm:t>
        <a:bodyPr/>
        <a:lstStyle/>
        <a:p>
          <a:endParaRPr lang="pt-BR"/>
        </a:p>
      </dgm:t>
    </dgm:pt>
    <dgm:pt modelId="{53E2DAE8-6053-42D6-BC36-5BA06F5E0DF3}" type="pres">
      <dgm:prSet presAssocID="{4791F662-B21A-478A-9DB0-8D95BBDBFD7E}" presName="vert2" presStyleCnt="0"/>
      <dgm:spPr/>
    </dgm:pt>
    <dgm:pt modelId="{08D4C592-AFC1-4232-9B56-A317E2389D1D}" type="pres">
      <dgm:prSet presAssocID="{4791F662-B21A-478A-9DB0-8D95BBDBFD7E}" presName="thinLine2b" presStyleLbl="callout" presStyleIdx="1" presStyleCnt="3"/>
      <dgm:spPr/>
    </dgm:pt>
    <dgm:pt modelId="{D4C146BA-74CF-4380-BA15-6597ABA69E80}" type="pres">
      <dgm:prSet presAssocID="{4791F662-B21A-478A-9DB0-8D95BBDBFD7E}" presName="vertSpace2b" presStyleCnt="0"/>
      <dgm:spPr/>
    </dgm:pt>
    <dgm:pt modelId="{AA2EFB71-FF40-44A9-9109-F3078B3B2C26}" type="pres">
      <dgm:prSet presAssocID="{AFD98180-4245-4962-A934-C3ACBE65BFFA}" presName="horz2" presStyleCnt="0"/>
      <dgm:spPr/>
    </dgm:pt>
    <dgm:pt modelId="{A50AFEB3-F684-4747-A63E-3E250E8EE691}" type="pres">
      <dgm:prSet presAssocID="{AFD98180-4245-4962-A934-C3ACBE65BFFA}" presName="horzSpace2" presStyleCnt="0"/>
      <dgm:spPr/>
    </dgm:pt>
    <dgm:pt modelId="{AFF04F81-1620-42FA-BFDF-68F8449B5B9E}" type="pres">
      <dgm:prSet presAssocID="{AFD98180-4245-4962-A934-C3ACBE65BFFA}" presName="tx2" presStyleLbl="revTx" presStyleIdx="3" presStyleCnt="4"/>
      <dgm:spPr/>
      <dgm:t>
        <a:bodyPr/>
        <a:lstStyle/>
        <a:p>
          <a:endParaRPr lang="pt-BR"/>
        </a:p>
      </dgm:t>
    </dgm:pt>
    <dgm:pt modelId="{6A9739A2-B6D0-42A4-939B-E36079FD9759}" type="pres">
      <dgm:prSet presAssocID="{AFD98180-4245-4962-A934-C3ACBE65BFFA}" presName="vert2" presStyleCnt="0"/>
      <dgm:spPr/>
    </dgm:pt>
    <dgm:pt modelId="{A18B0A86-B083-44CB-A0A5-BFE3763DEB1E}" type="pres">
      <dgm:prSet presAssocID="{AFD98180-4245-4962-A934-C3ACBE65BFFA}" presName="thinLine2b" presStyleLbl="callout" presStyleIdx="2" presStyleCnt="3"/>
      <dgm:spPr/>
    </dgm:pt>
    <dgm:pt modelId="{9EECD90C-7C3E-4EF7-B950-B145BBF607BD}" type="pres">
      <dgm:prSet presAssocID="{AFD98180-4245-4962-A934-C3ACBE65BFFA}" presName="vertSpace2b" presStyleCnt="0"/>
      <dgm:spPr/>
    </dgm:pt>
  </dgm:ptLst>
  <dgm:cxnLst>
    <dgm:cxn modelId="{A17DD25A-DE44-4669-8FED-17F9AA187F8F}" srcId="{15794E82-A16F-4BDD-88AA-76907AA0AB86}" destId="{AFD98180-4245-4962-A934-C3ACBE65BFFA}" srcOrd="2" destOrd="0" parTransId="{FBEB9631-F239-4A84-B9D1-462954902BE7}" sibTransId="{923D15FC-4EB4-4038-A078-2B14D322A2CB}"/>
    <dgm:cxn modelId="{724D74CC-6AAF-4136-9FFC-36F415212697}" type="presOf" srcId="{4791F662-B21A-478A-9DB0-8D95BBDBFD7E}" destId="{8A10334B-FF31-463D-8587-341B99D7CE62}" srcOrd="0" destOrd="0" presId="urn:microsoft.com/office/officeart/2008/layout/LinedList"/>
    <dgm:cxn modelId="{BA59D848-6BD6-4043-AA0B-79F8231B3BD6}" type="presOf" srcId="{D6241186-2F69-4C99-9B6E-8587F85207B4}" destId="{925DA37E-0C38-4E11-8E9F-6A6D83B28554}" srcOrd="0" destOrd="0" presId="urn:microsoft.com/office/officeart/2008/layout/LinedList"/>
    <dgm:cxn modelId="{D34E3655-A8D9-4B02-9519-95711E0EB805}" srcId="{7ECD66DC-2E12-4E3C-B914-E05201080F34}" destId="{15794E82-A16F-4BDD-88AA-76907AA0AB86}" srcOrd="0" destOrd="0" parTransId="{9DCD0B89-F981-4D0A-9EA2-A689B4D699EA}" sibTransId="{BDD01FEE-97FF-4835-BD23-E6F51AA9F531}"/>
    <dgm:cxn modelId="{61EEE057-DB9F-458F-B457-749D21D506DC}" type="presOf" srcId="{15794E82-A16F-4BDD-88AA-76907AA0AB86}" destId="{681392B0-CD40-4364-9CDF-5E2524A92A4E}" srcOrd="0" destOrd="0" presId="urn:microsoft.com/office/officeart/2008/layout/LinedList"/>
    <dgm:cxn modelId="{223A7382-425F-4359-9B0F-7518A6756C22}" type="presOf" srcId="{7ECD66DC-2E12-4E3C-B914-E05201080F34}" destId="{6938495F-5E3D-443C-98E6-45FF7A2D8700}" srcOrd="0" destOrd="0" presId="urn:microsoft.com/office/officeart/2008/layout/LinedList"/>
    <dgm:cxn modelId="{BECDE8D0-1344-4D6C-898B-96465EC9B992}" srcId="{15794E82-A16F-4BDD-88AA-76907AA0AB86}" destId="{4791F662-B21A-478A-9DB0-8D95BBDBFD7E}" srcOrd="1" destOrd="0" parTransId="{17D8EF88-D759-4BEF-8EF5-7B94E56E1579}" sibTransId="{6072CA25-080E-4412-9030-78089DBBF515}"/>
    <dgm:cxn modelId="{6BF9DD23-F828-4E76-9B46-F66CC9071A3B}" type="presOf" srcId="{AFD98180-4245-4962-A934-C3ACBE65BFFA}" destId="{AFF04F81-1620-42FA-BFDF-68F8449B5B9E}" srcOrd="0" destOrd="0" presId="urn:microsoft.com/office/officeart/2008/layout/LinedList"/>
    <dgm:cxn modelId="{5FC46C3E-4F24-4BC8-82A0-CA84E700D821}" srcId="{15794E82-A16F-4BDD-88AA-76907AA0AB86}" destId="{D6241186-2F69-4C99-9B6E-8587F85207B4}" srcOrd="0" destOrd="0" parTransId="{B1013FEE-84D3-4F83-A9BD-30EDBBEE59DA}" sibTransId="{60BE0101-1A44-498A-9598-E7162AAED288}"/>
    <dgm:cxn modelId="{359A9870-1AF7-4589-B9FE-8488F6A99EDF}" type="presParOf" srcId="{6938495F-5E3D-443C-98E6-45FF7A2D8700}" destId="{D9B33A72-8923-4CF0-921A-A718628347D0}" srcOrd="0" destOrd="0" presId="urn:microsoft.com/office/officeart/2008/layout/LinedList"/>
    <dgm:cxn modelId="{4567FF6E-2430-4D2E-AC02-281911761FBF}" type="presParOf" srcId="{6938495F-5E3D-443C-98E6-45FF7A2D8700}" destId="{91055DDD-7EA3-4306-8DBB-6F7837F34DA0}" srcOrd="1" destOrd="0" presId="urn:microsoft.com/office/officeart/2008/layout/LinedList"/>
    <dgm:cxn modelId="{742F6817-9CF9-4E93-B72A-C3969B4C3A84}" type="presParOf" srcId="{91055DDD-7EA3-4306-8DBB-6F7837F34DA0}" destId="{681392B0-CD40-4364-9CDF-5E2524A92A4E}" srcOrd="0" destOrd="0" presId="urn:microsoft.com/office/officeart/2008/layout/LinedList"/>
    <dgm:cxn modelId="{6EC3E6A9-6BA3-4D55-922B-F82AF4682D36}" type="presParOf" srcId="{91055DDD-7EA3-4306-8DBB-6F7837F34DA0}" destId="{8CEEFC5D-7256-486C-B958-CB607B6D2740}" srcOrd="1" destOrd="0" presId="urn:microsoft.com/office/officeart/2008/layout/LinedList"/>
    <dgm:cxn modelId="{16612C07-BBFC-4E98-AAD0-D4DEE8FA7059}" type="presParOf" srcId="{8CEEFC5D-7256-486C-B958-CB607B6D2740}" destId="{9465D403-78C3-47F0-84E5-86161F24262A}" srcOrd="0" destOrd="0" presId="urn:microsoft.com/office/officeart/2008/layout/LinedList"/>
    <dgm:cxn modelId="{129FC059-B1D8-4C18-AE94-50EBC9F09920}" type="presParOf" srcId="{8CEEFC5D-7256-486C-B958-CB607B6D2740}" destId="{175C5537-36D5-4B9B-9E34-5D7563039660}" srcOrd="1" destOrd="0" presId="urn:microsoft.com/office/officeart/2008/layout/LinedList"/>
    <dgm:cxn modelId="{B42966D6-489A-46F9-A471-148E81A8B256}" type="presParOf" srcId="{175C5537-36D5-4B9B-9E34-5D7563039660}" destId="{3BD634FF-DC92-4262-9CF4-D2F004F6AC32}" srcOrd="0" destOrd="0" presId="urn:microsoft.com/office/officeart/2008/layout/LinedList"/>
    <dgm:cxn modelId="{FBC5EB77-21A7-4086-86E8-71ECE328BDA6}" type="presParOf" srcId="{175C5537-36D5-4B9B-9E34-5D7563039660}" destId="{925DA37E-0C38-4E11-8E9F-6A6D83B28554}" srcOrd="1" destOrd="0" presId="urn:microsoft.com/office/officeart/2008/layout/LinedList"/>
    <dgm:cxn modelId="{1079B229-D26B-4339-9355-5E145724026E}" type="presParOf" srcId="{175C5537-36D5-4B9B-9E34-5D7563039660}" destId="{54668B0E-D521-46F0-B6F6-CDCD3E06662E}" srcOrd="2" destOrd="0" presId="urn:microsoft.com/office/officeart/2008/layout/LinedList"/>
    <dgm:cxn modelId="{891D14CC-119F-44B0-A22B-42C4269BAC75}" type="presParOf" srcId="{8CEEFC5D-7256-486C-B958-CB607B6D2740}" destId="{BF46FF3D-B7FE-4927-8CFC-7DFC869A5266}" srcOrd="2" destOrd="0" presId="urn:microsoft.com/office/officeart/2008/layout/LinedList"/>
    <dgm:cxn modelId="{E3224A0A-77B5-4956-B10F-0D3F757C651D}" type="presParOf" srcId="{8CEEFC5D-7256-486C-B958-CB607B6D2740}" destId="{A3473646-9151-486E-A865-8C08E1E1448B}" srcOrd="3" destOrd="0" presId="urn:microsoft.com/office/officeart/2008/layout/LinedList"/>
    <dgm:cxn modelId="{D3FFBFC6-2F15-4667-BAFF-27BF09F17954}" type="presParOf" srcId="{8CEEFC5D-7256-486C-B958-CB607B6D2740}" destId="{4D0AD5C0-57F5-438A-B32B-F40AA17A4902}" srcOrd="4" destOrd="0" presId="urn:microsoft.com/office/officeart/2008/layout/LinedList"/>
    <dgm:cxn modelId="{0E869B8A-4ADF-4B71-A46B-2DD37F7C5742}" type="presParOf" srcId="{4D0AD5C0-57F5-438A-B32B-F40AA17A4902}" destId="{8FB6BDFE-A043-4143-A22A-06264B44B860}" srcOrd="0" destOrd="0" presId="urn:microsoft.com/office/officeart/2008/layout/LinedList"/>
    <dgm:cxn modelId="{09A5CB02-27A6-4896-967E-5772CFB2D8D6}" type="presParOf" srcId="{4D0AD5C0-57F5-438A-B32B-F40AA17A4902}" destId="{8A10334B-FF31-463D-8587-341B99D7CE62}" srcOrd="1" destOrd="0" presId="urn:microsoft.com/office/officeart/2008/layout/LinedList"/>
    <dgm:cxn modelId="{33D13524-1323-46B1-AE8A-ABF50A93D8D6}" type="presParOf" srcId="{4D0AD5C0-57F5-438A-B32B-F40AA17A4902}" destId="{53E2DAE8-6053-42D6-BC36-5BA06F5E0DF3}" srcOrd="2" destOrd="0" presId="urn:microsoft.com/office/officeart/2008/layout/LinedList"/>
    <dgm:cxn modelId="{C7E1BFCA-0714-42B5-ACB0-323D084F354B}" type="presParOf" srcId="{8CEEFC5D-7256-486C-B958-CB607B6D2740}" destId="{08D4C592-AFC1-4232-9B56-A317E2389D1D}" srcOrd="5" destOrd="0" presId="urn:microsoft.com/office/officeart/2008/layout/LinedList"/>
    <dgm:cxn modelId="{EA394AE1-3668-446A-AF76-16D66B9C15BF}" type="presParOf" srcId="{8CEEFC5D-7256-486C-B958-CB607B6D2740}" destId="{D4C146BA-74CF-4380-BA15-6597ABA69E80}" srcOrd="6" destOrd="0" presId="urn:microsoft.com/office/officeart/2008/layout/LinedList"/>
    <dgm:cxn modelId="{7EA0F122-28D4-4BE5-B198-19A71F091235}" type="presParOf" srcId="{8CEEFC5D-7256-486C-B958-CB607B6D2740}" destId="{AA2EFB71-FF40-44A9-9109-F3078B3B2C26}" srcOrd="7" destOrd="0" presId="urn:microsoft.com/office/officeart/2008/layout/LinedList"/>
    <dgm:cxn modelId="{345F0DA3-4637-4167-817A-6E7714D09DE5}" type="presParOf" srcId="{AA2EFB71-FF40-44A9-9109-F3078B3B2C26}" destId="{A50AFEB3-F684-4747-A63E-3E250E8EE691}" srcOrd="0" destOrd="0" presId="urn:microsoft.com/office/officeart/2008/layout/LinedList"/>
    <dgm:cxn modelId="{4148B3CD-56F8-4073-BE96-9781FA3626CD}" type="presParOf" srcId="{AA2EFB71-FF40-44A9-9109-F3078B3B2C26}" destId="{AFF04F81-1620-42FA-BFDF-68F8449B5B9E}" srcOrd="1" destOrd="0" presId="urn:microsoft.com/office/officeart/2008/layout/LinedList"/>
    <dgm:cxn modelId="{3551AC3E-80CA-4B3D-98E9-CF3ADAC1B54C}" type="presParOf" srcId="{AA2EFB71-FF40-44A9-9109-F3078B3B2C26}" destId="{6A9739A2-B6D0-42A4-939B-E36079FD9759}" srcOrd="2" destOrd="0" presId="urn:microsoft.com/office/officeart/2008/layout/LinedList"/>
    <dgm:cxn modelId="{E2825A88-5768-4726-84DF-74E6BE875B8C}" type="presParOf" srcId="{8CEEFC5D-7256-486C-B958-CB607B6D2740}" destId="{A18B0A86-B083-44CB-A0A5-BFE3763DEB1E}" srcOrd="8" destOrd="0" presId="urn:microsoft.com/office/officeart/2008/layout/LinedList"/>
    <dgm:cxn modelId="{D8C3CCB6-31C3-4DA5-92BC-D8B6469212A3}" type="presParOf" srcId="{8CEEFC5D-7256-486C-B958-CB607B6D2740}" destId="{9EECD90C-7C3E-4EF7-B950-B145BBF607BD}"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1F48605-9323-4875-8F33-9814855EC7A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pt-BR"/>
        </a:p>
      </dgm:t>
    </dgm:pt>
    <dgm:pt modelId="{1728449E-5912-4798-B2DC-A3B5E033F830}">
      <dgm:prSet phldrT="[Texto]"/>
      <dgm:spPr/>
      <dgm:t>
        <a:bodyPr/>
        <a:lstStyle/>
        <a:p>
          <a:r>
            <a:rPr lang="pt-BR" dirty="0" smtClean="0"/>
            <a:t>...</a:t>
          </a:r>
          <a:endParaRPr lang="pt-BR" dirty="0"/>
        </a:p>
      </dgm:t>
    </dgm:pt>
    <dgm:pt modelId="{7233F5C0-99D0-4A5E-8059-3C277AE9169A}" type="parTrans" cxnId="{04DFCEEC-38D3-48B7-AAEA-79D20F2DD039}">
      <dgm:prSet/>
      <dgm:spPr/>
      <dgm:t>
        <a:bodyPr/>
        <a:lstStyle/>
        <a:p>
          <a:endParaRPr lang="pt-BR"/>
        </a:p>
      </dgm:t>
    </dgm:pt>
    <dgm:pt modelId="{605CFD88-143E-43E5-909E-3E5781C4348F}" type="sibTrans" cxnId="{04DFCEEC-38D3-48B7-AAEA-79D20F2DD039}">
      <dgm:prSet/>
      <dgm:spPr/>
      <dgm:t>
        <a:bodyPr/>
        <a:lstStyle/>
        <a:p>
          <a:endParaRPr lang="pt-BR"/>
        </a:p>
      </dgm:t>
    </dgm:pt>
    <dgm:pt modelId="{6E79DBDD-B238-46B1-AD4A-B0034C705498}">
      <dgm:prSet phldrT="[Texto]"/>
      <dgm:spPr/>
      <dgm:t>
        <a:bodyPr/>
        <a:lstStyle/>
        <a:p>
          <a:r>
            <a:rPr lang="pt-BR" dirty="0" smtClean="0"/>
            <a:t>Plano de Custeio</a:t>
          </a:r>
          <a:endParaRPr lang="pt-BR" dirty="0"/>
        </a:p>
      </dgm:t>
    </dgm:pt>
    <dgm:pt modelId="{AF074E4B-E66A-420E-8E2C-50B54EF5217C}" type="parTrans" cxnId="{34012EFE-2A58-4D1C-BB1F-CCDB0240909C}">
      <dgm:prSet/>
      <dgm:spPr/>
      <dgm:t>
        <a:bodyPr/>
        <a:lstStyle/>
        <a:p>
          <a:endParaRPr lang="pt-BR"/>
        </a:p>
      </dgm:t>
    </dgm:pt>
    <dgm:pt modelId="{14185C6C-1EF2-4D28-A615-634AE24E2193}" type="sibTrans" cxnId="{34012EFE-2A58-4D1C-BB1F-CCDB0240909C}">
      <dgm:prSet/>
      <dgm:spPr/>
      <dgm:t>
        <a:bodyPr/>
        <a:lstStyle/>
        <a:p>
          <a:endParaRPr lang="pt-BR"/>
        </a:p>
      </dgm:t>
    </dgm:pt>
    <dgm:pt modelId="{7AD9DF71-9AF7-419A-BC68-86B35E61FEB5}">
      <dgm:prSet phldrT="[Texto]"/>
      <dgm:spPr/>
      <dgm:t>
        <a:bodyPr/>
        <a:lstStyle/>
        <a:p>
          <a:r>
            <a:rPr lang="pt-BR" dirty="0" smtClean="0"/>
            <a:t>Plano de Benefícios</a:t>
          </a:r>
          <a:endParaRPr lang="pt-BR" dirty="0"/>
        </a:p>
      </dgm:t>
    </dgm:pt>
    <dgm:pt modelId="{32FAE16C-550C-4EA4-A4D5-A99932A525D5}" type="parTrans" cxnId="{144724BD-C394-44B1-87F3-EAE9468200B8}">
      <dgm:prSet/>
      <dgm:spPr/>
      <dgm:t>
        <a:bodyPr/>
        <a:lstStyle/>
        <a:p>
          <a:endParaRPr lang="pt-BR"/>
        </a:p>
      </dgm:t>
    </dgm:pt>
    <dgm:pt modelId="{CCD75540-7DE1-4C83-95E3-E4388F64E0B7}" type="sibTrans" cxnId="{144724BD-C394-44B1-87F3-EAE9468200B8}">
      <dgm:prSet/>
      <dgm:spPr/>
      <dgm:t>
        <a:bodyPr/>
        <a:lstStyle/>
        <a:p>
          <a:endParaRPr lang="pt-BR"/>
        </a:p>
      </dgm:t>
    </dgm:pt>
    <dgm:pt modelId="{7C567833-73E5-447F-BD35-59BE645A1358}">
      <dgm:prSet phldrT="[Texto]"/>
      <dgm:spPr/>
      <dgm:t>
        <a:bodyPr/>
        <a:lstStyle/>
        <a:p>
          <a:r>
            <a:rPr lang="pt-BR" dirty="0" smtClean="0"/>
            <a:t>Ativo</a:t>
          </a:r>
        </a:p>
      </dgm:t>
    </dgm:pt>
    <dgm:pt modelId="{3B02FE9C-52B8-47AF-B4F4-45B0C5208BA1}" type="parTrans" cxnId="{73C8E445-89E7-4D35-A2C6-2701EB03A03B}">
      <dgm:prSet/>
      <dgm:spPr/>
      <dgm:t>
        <a:bodyPr/>
        <a:lstStyle/>
        <a:p>
          <a:endParaRPr lang="pt-BR"/>
        </a:p>
      </dgm:t>
    </dgm:pt>
    <dgm:pt modelId="{84BB25C4-3AF7-4F64-B9D3-3D8E412A966F}" type="sibTrans" cxnId="{73C8E445-89E7-4D35-A2C6-2701EB03A03B}">
      <dgm:prSet/>
      <dgm:spPr/>
      <dgm:t>
        <a:bodyPr/>
        <a:lstStyle/>
        <a:p>
          <a:endParaRPr lang="pt-BR"/>
        </a:p>
      </dgm:t>
    </dgm:pt>
    <dgm:pt modelId="{618B349F-FA48-4652-9CF2-80F3DB6CCE80}">
      <dgm:prSet phldrT="[Texto]"/>
      <dgm:spPr/>
      <dgm:t>
        <a:bodyPr/>
        <a:lstStyle/>
        <a:p>
          <a:r>
            <a:rPr lang="pt-BR" dirty="0" smtClean="0"/>
            <a:t>Passivo</a:t>
          </a:r>
          <a:endParaRPr lang="pt-BR" dirty="0"/>
        </a:p>
      </dgm:t>
    </dgm:pt>
    <dgm:pt modelId="{44D8FE70-0BE9-4412-AEB3-D9DF43448070}" type="parTrans" cxnId="{D9968A62-6D42-4768-9F39-4E0EAD2AF890}">
      <dgm:prSet/>
      <dgm:spPr/>
      <dgm:t>
        <a:bodyPr/>
        <a:lstStyle/>
        <a:p>
          <a:endParaRPr lang="pt-BR"/>
        </a:p>
      </dgm:t>
    </dgm:pt>
    <dgm:pt modelId="{6D699614-B92C-4F7D-89D8-07FCC6C410A1}" type="sibTrans" cxnId="{D9968A62-6D42-4768-9F39-4E0EAD2AF890}">
      <dgm:prSet/>
      <dgm:spPr/>
      <dgm:t>
        <a:bodyPr/>
        <a:lstStyle/>
        <a:p>
          <a:endParaRPr lang="pt-BR"/>
        </a:p>
      </dgm:t>
    </dgm:pt>
    <dgm:pt modelId="{7F1C0653-97E4-46D9-8CBF-3CBC5D70E2D4}" type="pres">
      <dgm:prSet presAssocID="{41F48605-9323-4875-8F33-9814855EC7AC}" presName="vert0" presStyleCnt="0">
        <dgm:presLayoutVars>
          <dgm:dir/>
          <dgm:animOne val="branch"/>
          <dgm:animLvl val="lvl"/>
        </dgm:presLayoutVars>
      </dgm:prSet>
      <dgm:spPr/>
    </dgm:pt>
    <dgm:pt modelId="{8F91796F-A43A-4C17-8719-CAD828AB44D8}" type="pres">
      <dgm:prSet presAssocID="{1728449E-5912-4798-B2DC-A3B5E033F830}" presName="thickLine" presStyleLbl="alignNode1" presStyleIdx="0" presStyleCnt="1"/>
      <dgm:spPr/>
    </dgm:pt>
    <dgm:pt modelId="{AD3C4F71-D7F3-446C-B14F-F870CBCBBC6D}" type="pres">
      <dgm:prSet presAssocID="{1728449E-5912-4798-B2DC-A3B5E033F830}" presName="horz1" presStyleCnt="0"/>
      <dgm:spPr/>
    </dgm:pt>
    <dgm:pt modelId="{4E31AFF4-916D-41D5-AD35-2837331420E4}" type="pres">
      <dgm:prSet presAssocID="{1728449E-5912-4798-B2DC-A3B5E033F830}" presName="tx1" presStyleLbl="revTx" presStyleIdx="0" presStyleCnt="5"/>
      <dgm:spPr/>
    </dgm:pt>
    <dgm:pt modelId="{AEDD3D57-FECD-4361-A8E1-0F2DF2BE8279}" type="pres">
      <dgm:prSet presAssocID="{1728449E-5912-4798-B2DC-A3B5E033F830}" presName="vert1" presStyleCnt="0"/>
      <dgm:spPr/>
    </dgm:pt>
    <dgm:pt modelId="{BEB83CBB-8031-4EC6-9C71-58584F7B1DBF}" type="pres">
      <dgm:prSet presAssocID="{6E79DBDD-B238-46B1-AD4A-B0034C705498}" presName="vertSpace2a" presStyleCnt="0"/>
      <dgm:spPr/>
    </dgm:pt>
    <dgm:pt modelId="{A44FB19F-9516-4FBA-9D97-60B0C4590A71}" type="pres">
      <dgm:prSet presAssocID="{6E79DBDD-B238-46B1-AD4A-B0034C705498}" presName="horz2" presStyleCnt="0"/>
      <dgm:spPr/>
    </dgm:pt>
    <dgm:pt modelId="{3E121DD4-D874-49AB-AF7F-FC0241458FF6}" type="pres">
      <dgm:prSet presAssocID="{6E79DBDD-B238-46B1-AD4A-B0034C705498}" presName="horzSpace2" presStyleCnt="0"/>
      <dgm:spPr/>
    </dgm:pt>
    <dgm:pt modelId="{20C8D84E-8DD6-4E38-AE83-2380A124DE81}" type="pres">
      <dgm:prSet presAssocID="{6E79DBDD-B238-46B1-AD4A-B0034C705498}" presName="tx2" presStyleLbl="revTx" presStyleIdx="1" presStyleCnt="5"/>
      <dgm:spPr/>
    </dgm:pt>
    <dgm:pt modelId="{400CAD59-5EA0-4D3D-AEDC-F29BB3F447CB}" type="pres">
      <dgm:prSet presAssocID="{6E79DBDD-B238-46B1-AD4A-B0034C705498}" presName="vert2" presStyleCnt="0"/>
      <dgm:spPr/>
    </dgm:pt>
    <dgm:pt modelId="{1DC11035-9E78-427B-B64D-564365164142}" type="pres">
      <dgm:prSet presAssocID="{6E79DBDD-B238-46B1-AD4A-B0034C705498}" presName="thinLine2b" presStyleLbl="callout" presStyleIdx="0" presStyleCnt="4"/>
      <dgm:spPr/>
    </dgm:pt>
    <dgm:pt modelId="{1A978C45-297D-43A4-9ABA-CEC5FC435613}" type="pres">
      <dgm:prSet presAssocID="{6E79DBDD-B238-46B1-AD4A-B0034C705498}" presName="vertSpace2b" presStyleCnt="0"/>
      <dgm:spPr/>
    </dgm:pt>
    <dgm:pt modelId="{371CD24D-7E3D-4A2E-8249-D8528D33B4C1}" type="pres">
      <dgm:prSet presAssocID="{7AD9DF71-9AF7-419A-BC68-86B35E61FEB5}" presName="horz2" presStyleCnt="0"/>
      <dgm:spPr/>
    </dgm:pt>
    <dgm:pt modelId="{3C16B6C4-89F2-4D0B-8F15-F046748F1FFD}" type="pres">
      <dgm:prSet presAssocID="{7AD9DF71-9AF7-419A-BC68-86B35E61FEB5}" presName="horzSpace2" presStyleCnt="0"/>
      <dgm:spPr/>
    </dgm:pt>
    <dgm:pt modelId="{FD661648-2E4D-471D-8D6F-3A5DF76D7A07}" type="pres">
      <dgm:prSet presAssocID="{7AD9DF71-9AF7-419A-BC68-86B35E61FEB5}" presName="tx2" presStyleLbl="revTx" presStyleIdx="2" presStyleCnt="5"/>
      <dgm:spPr/>
    </dgm:pt>
    <dgm:pt modelId="{0346EC71-F827-46C2-92FA-4684ACCE0B77}" type="pres">
      <dgm:prSet presAssocID="{7AD9DF71-9AF7-419A-BC68-86B35E61FEB5}" presName="vert2" presStyleCnt="0"/>
      <dgm:spPr/>
    </dgm:pt>
    <dgm:pt modelId="{FE8F982D-BA1F-466B-A237-0A9E3B3A81C8}" type="pres">
      <dgm:prSet presAssocID="{7AD9DF71-9AF7-419A-BC68-86B35E61FEB5}" presName="thinLine2b" presStyleLbl="callout" presStyleIdx="1" presStyleCnt="4"/>
      <dgm:spPr/>
    </dgm:pt>
    <dgm:pt modelId="{7E4C28E3-D6A5-4997-AD38-233CE69CE2B2}" type="pres">
      <dgm:prSet presAssocID="{7AD9DF71-9AF7-419A-BC68-86B35E61FEB5}" presName="vertSpace2b" presStyleCnt="0"/>
      <dgm:spPr/>
    </dgm:pt>
    <dgm:pt modelId="{A854D509-F0B1-44D2-8E9F-C6FCEE27A4FF}" type="pres">
      <dgm:prSet presAssocID="{7C567833-73E5-447F-BD35-59BE645A1358}" presName="horz2" presStyleCnt="0"/>
      <dgm:spPr/>
    </dgm:pt>
    <dgm:pt modelId="{F491E0E0-1E87-43B8-825C-DC6011559643}" type="pres">
      <dgm:prSet presAssocID="{7C567833-73E5-447F-BD35-59BE645A1358}" presName="horzSpace2" presStyleCnt="0"/>
      <dgm:spPr/>
    </dgm:pt>
    <dgm:pt modelId="{7B6F378E-DCE0-4D29-A0B7-C478D9C345B1}" type="pres">
      <dgm:prSet presAssocID="{7C567833-73E5-447F-BD35-59BE645A1358}" presName="tx2" presStyleLbl="revTx" presStyleIdx="3" presStyleCnt="5"/>
      <dgm:spPr/>
      <dgm:t>
        <a:bodyPr/>
        <a:lstStyle/>
        <a:p>
          <a:endParaRPr lang="pt-BR"/>
        </a:p>
      </dgm:t>
    </dgm:pt>
    <dgm:pt modelId="{A53891A3-7326-4430-9E2C-8E3D226D10DF}" type="pres">
      <dgm:prSet presAssocID="{7C567833-73E5-447F-BD35-59BE645A1358}" presName="vert2" presStyleCnt="0"/>
      <dgm:spPr/>
    </dgm:pt>
    <dgm:pt modelId="{78FAE4B4-8B5F-46F0-AEEC-81D67C01D80C}" type="pres">
      <dgm:prSet presAssocID="{7C567833-73E5-447F-BD35-59BE645A1358}" presName="thinLine2b" presStyleLbl="callout" presStyleIdx="2" presStyleCnt="4"/>
      <dgm:spPr/>
    </dgm:pt>
    <dgm:pt modelId="{F8F7E30B-7625-4A3B-AD23-5E0D15147C82}" type="pres">
      <dgm:prSet presAssocID="{7C567833-73E5-447F-BD35-59BE645A1358}" presName="vertSpace2b" presStyleCnt="0"/>
      <dgm:spPr/>
    </dgm:pt>
    <dgm:pt modelId="{1EB0C250-531C-4D87-A15E-BA79EB344D58}" type="pres">
      <dgm:prSet presAssocID="{618B349F-FA48-4652-9CF2-80F3DB6CCE80}" presName="horz2" presStyleCnt="0"/>
      <dgm:spPr/>
    </dgm:pt>
    <dgm:pt modelId="{3DDD8ACF-31F3-414D-A0B6-8669B359C555}" type="pres">
      <dgm:prSet presAssocID="{618B349F-FA48-4652-9CF2-80F3DB6CCE80}" presName="horzSpace2" presStyleCnt="0"/>
      <dgm:spPr/>
    </dgm:pt>
    <dgm:pt modelId="{60B6CF0A-33E2-41BE-A21D-38843A55DE4A}" type="pres">
      <dgm:prSet presAssocID="{618B349F-FA48-4652-9CF2-80F3DB6CCE80}" presName="tx2" presStyleLbl="revTx" presStyleIdx="4" presStyleCnt="5"/>
      <dgm:spPr/>
    </dgm:pt>
    <dgm:pt modelId="{5353EE23-BCAC-413C-B2C6-9B6D2D2D97E4}" type="pres">
      <dgm:prSet presAssocID="{618B349F-FA48-4652-9CF2-80F3DB6CCE80}" presName="vert2" presStyleCnt="0"/>
      <dgm:spPr/>
    </dgm:pt>
    <dgm:pt modelId="{BBE230A4-2003-4F84-9111-D14F7FE82F68}" type="pres">
      <dgm:prSet presAssocID="{618B349F-FA48-4652-9CF2-80F3DB6CCE80}" presName="thinLine2b" presStyleLbl="callout" presStyleIdx="3" presStyleCnt="4"/>
      <dgm:spPr/>
    </dgm:pt>
    <dgm:pt modelId="{391F67A9-F287-4742-8201-5DD292643B95}" type="pres">
      <dgm:prSet presAssocID="{618B349F-FA48-4652-9CF2-80F3DB6CCE80}" presName="vertSpace2b" presStyleCnt="0"/>
      <dgm:spPr/>
    </dgm:pt>
  </dgm:ptLst>
  <dgm:cxnLst>
    <dgm:cxn modelId="{416DA470-17A3-432D-9155-38627B849A33}" type="presOf" srcId="{7AD9DF71-9AF7-419A-BC68-86B35E61FEB5}" destId="{FD661648-2E4D-471D-8D6F-3A5DF76D7A07}" srcOrd="0" destOrd="0" presId="urn:microsoft.com/office/officeart/2008/layout/LinedList"/>
    <dgm:cxn modelId="{34012EFE-2A58-4D1C-BB1F-CCDB0240909C}" srcId="{1728449E-5912-4798-B2DC-A3B5E033F830}" destId="{6E79DBDD-B238-46B1-AD4A-B0034C705498}" srcOrd="0" destOrd="0" parTransId="{AF074E4B-E66A-420E-8E2C-50B54EF5217C}" sibTransId="{14185C6C-1EF2-4D28-A615-634AE24E2193}"/>
    <dgm:cxn modelId="{5F602217-E954-41B1-BF4A-B16E8123B59B}" type="presOf" srcId="{618B349F-FA48-4652-9CF2-80F3DB6CCE80}" destId="{60B6CF0A-33E2-41BE-A21D-38843A55DE4A}" srcOrd="0" destOrd="0" presId="urn:microsoft.com/office/officeart/2008/layout/LinedList"/>
    <dgm:cxn modelId="{73C8E445-89E7-4D35-A2C6-2701EB03A03B}" srcId="{1728449E-5912-4798-B2DC-A3B5E033F830}" destId="{7C567833-73E5-447F-BD35-59BE645A1358}" srcOrd="2" destOrd="0" parTransId="{3B02FE9C-52B8-47AF-B4F4-45B0C5208BA1}" sibTransId="{84BB25C4-3AF7-4F64-B9D3-3D8E412A966F}"/>
    <dgm:cxn modelId="{D9968A62-6D42-4768-9F39-4E0EAD2AF890}" srcId="{1728449E-5912-4798-B2DC-A3B5E033F830}" destId="{618B349F-FA48-4652-9CF2-80F3DB6CCE80}" srcOrd="3" destOrd="0" parTransId="{44D8FE70-0BE9-4412-AEB3-D9DF43448070}" sibTransId="{6D699614-B92C-4F7D-89D8-07FCC6C410A1}"/>
    <dgm:cxn modelId="{39A26475-A8A5-4BB3-ACBA-7226A54DE409}" type="presOf" srcId="{6E79DBDD-B238-46B1-AD4A-B0034C705498}" destId="{20C8D84E-8DD6-4E38-AE83-2380A124DE81}" srcOrd="0" destOrd="0" presId="urn:microsoft.com/office/officeart/2008/layout/LinedList"/>
    <dgm:cxn modelId="{144724BD-C394-44B1-87F3-EAE9468200B8}" srcId="{1728449E-5912-4798-B2DC-A3B5E033F830}" destId="{7AD9DF71-9AF7-419A-BC68-86B35E61FEB5}" srcOrd="1" destOrd="0" parTransId="{32FAE16C-550C-4EA4-A4D5-A99932A525D5}" sibTransId="{CCD75540-7DE1-4C83-95E3-E4388F64E0B7}"/>
    <dgm:cxn modelId="{C0D8B06D-8160-4761-AFCC-314BB10584F9}" type="presOf" srcId="{7C567833-73E5-447F-BD35-59BE645A1358}" destId="{7B6F378E-DCE0-4D29-A0B7-C478D9C345B1}" srcOrd="0" destOrd="0" presId="urn:microsoft.com/office/officeart/2008/layout/LinedList"/>
    <dgm:cxn modelId="{09B623DF-2E64-482C-9BBA-30197F558E98}" type="presOf" srcId="{41F48605-9323-4875-8F33-9814855EC7AC}" destId="{7F1C0653-97E4-46D9-8CBF-3CBC5D70E2D4}" srcOrd="0" destOrd="0" presId="urn:microsoft.com/office/officeart/2008/layout/LinedList"/>
    <dgm:cxn modelId="{04DFCEEC-38D3-48B7-AAEA-79D20F2DD039}" srcId="{41F48605-9323-4875-8F33-9814855EC7AC}" destId="{1728449E-5912-4798-B2DC-A3B5E033F830}" srcOrd="0" destOrd="0" parTransId="{7233F5C0-99D0-4A5E-8059-3C277AE9169A}" sibTransId="{605CFD88-143E-43E5-909E-3E5781C4348F}"/>
    <dgm:cxn modelId="{93B1017D-8DFF-4888-A21D-535C4356FAF3}" type="presOf" srcId="{1728449E-5912-4798-B2DC-A3B5E033F830}" destId="{4E31AFF4-916D-41D5-AD35-2837331420E4}" srcOrd="0" destOrd="0" presId="urn:microsoft.com/office/officeart/2008/layout/LinedList"/>
    <dgm:cxn modelId="{49F92EF2-7A8C-48D6-A7B1-B034A1D4D255}" type="presParOf" srcId="{7F1C0653-97E4-46D9-8CBF-3CBC5D70E2D4}" destId="{8F91796F-A43A-4C17-8719-CAD828AB44D8}" srcOrd="0" destOrd="0" presId="urn:microsoft.com/office/officeart/2008/layout/LinedList"/>
    <dgm:cxn modelId="{F24BCC6B-1E06-4BF4-A5BF-C2955FF05D19}" type="presParOf" srcId="{7F1C0653-97E4-46D9-8CBF-3CBC5D70E2D4}" destId="{AD3C4F71-D7F3-446C-B14F-F870CBCBBC6D}" srcOrd="1" destOrd="0" presId="urn:microsoft.com/office/officeart/2008/layout/LinedList"/>
    <dgm:cxn modelId="{5D231477-7135-41E5-83CD-2CB1F9D9E91B}" type="presParOf" srcId="{AD3C4F71-D7F3-446C-B14F-F870CBCBBC6D}" destId="{4E31AFF4-916D-41D5-AD35-2837331420E4}" srcOrd="0" destOrd="0" presId="urn:microsoft.com/office/officeart/2008/layout/LinedList"/>
    <dgm:cxn modelId="{6D0CA2F2-DBF5-4DF8-97FD-284A35CDFB53}" type="presParOf" srcId="{AD3C4F71-D7F3-446C-B14F-F870CBCBBC6D}" destId="{AEDD3D57-FECD-4361-A8E1-0F2DF2BE8279}" srcOrd="1" destOrd="0" presId="urn:microsoft.com/office/officeart/2008/layout/LinedList"/>
    <dgm:cxn modelId="{8CF743C8-1A46-4370-8007-D4F44340C74B}" type="presParOf" srcId="{AEDD3D57-FECD-4361-A8E1-0F2DF2BE8279}" destId="{BEB83CBB-8031-4EC6-9C71-58584F7B1DBF}" srcOrd="0" destOrd="0" presId="urn:microsoft.com/office/officeart/2008/layout/LinedList"/>
    <dgm:cxn modelId="{9525C23D-314F-4DAF-B45C-1F5BFB74E1D8}" type="presParOf" srcId="{AEDD3D57-FECD-4361-A8E1-0F2DF2BE8279}" destId="{A44FB19F-9516-4FBA-9D97-60B0C4590A71}" srcOrd="1" destOrd="0" presId="urn:microsoft.com/office/officeart/2008/layout/LinedList"/>
    <dgm:cxn modelId="{587AC92E-7370-43BC-8E1D-A25331C7AAF8}" type="presParOf" srcId="{A44FB19F-9516-4FBA-9D97-60B0C4590A71}" destId="{3E121DD4-D874-49AB-AF7F-FC0241458FF6}" srcOrd="0" destOrd="0" presId="urn:microsoft.com/office/officeart/2008/layout/LinedList"/>
    <dgm:cxn modelId="{F08FA862-F285-46B1-A8D2-670732C78F0B}" type="presParOf" srcId="{A44FB19F-9516-4FBA-9D97-60B0C4590A71}" destId="{20C8D84E-8DD6-4E38-AE83-2380A124DE81}" srcOrd="1" destOrd="0" presId="urn:microsoft.com/office/officeart/2008/layout/LinedList"/>
    <dgm:cxn modelId="{A98024F1-A398-498F-8871-AEEB889E96DC}" type="presParOf" srcId="{A44FB19F-9516-4FBA-9D97-60B0C4590A71}" destId="{400CAD59-5EA0-4D3D-AEDC-F29BB3F447CB}" srcOrd="2" destOrd="0" presId="urn:microsoft.com/office/officeart/2008/layout/LinedList"/>
    <dgm:cxn modelId="{FAFC6178-4C5B-4B28-90AF-FA57FE5E8BFF}" type="presParOf" srcId="{AEDD3D57-FECD-4361-A8E1-0F2DF2BE8279}" destId="{1DC11035-9E78-427B-B64D-564365164142}" srcOrd="2" destOrd="0" presId="urn:microsoft.com/office/officeart/2008/layout/LinedList"/>
    <dgm:cxn modelId="{19E254C2-5E9C-4639-9528-C4BCCB8D58A4}" type="presParOf" srcId="{AEDD3D57-FECD-4361-A8E1-0F2DF2BE8279}" destId="{1A978C45-297D-43A4-9ABA-CEC5FC435613}" srcOrd="3" destOrd="0" presId="urn:microsoft.com/office/officeart/2008/layout/LinedList"/>
    <dgm:cxn modelId="{06ABF141-2B54-4271-B6E8-07BE2F078C6A}" type="presParOf" srcId="{AEDD3D57-FECD-4361-A8E1-0F2DF2BE8279}" destId="{371CD24D-7E3D-4A2E-8249-D8528D33B4C1}" srcOrd="4" destOrd="0" presId="urn:microsoft.com/office/officeart/2008/layout/LinedList"/>
    <dgm:cxn modelId="{367C2264-856D-4D31-9E04-4C7BDF4C0EEB}" type="presParOf" srcId="{371CD24D-7E3D-4A2E-8249-D8528D33B4C1}" destId="{3C16B6C4-89F2-4D0B-8F15-F046748F1FFD}" srcOrd="0" destOrd="0" presId="urn:microsoft.com/office/officeart/2008/layout/LinedList"/>
    <dgm:cxn modelId="{C0EE6DCC-F2C6-48B9-B127-7177BF5D51A6}" type="presParOf" srcId="{371CD24D-7E3D-4A2E-8249-D8528D33B4C1}" destId="{FD661648-2E4D-471D-8D6F-3A5DF76D7A07}" srcOrd="1" destOrd="0" presId="urn:microsoft.com/office/officeart/2008/layout/LinedList"/>
    <dgm:cxn modelId="{A9AE2934-EECB-40B2-907E-8F48177CB43C}" type="presParOf" srcId="{371CD24D-7E3D-4A2E-8249-D8528D33B4C1}" destId="{0346EC71-F827-46C2-92FA-4684ACCE0B77}" srcOrd="2" destOrd="0" presId="urn:microsoft.com/office/officeart/2008/layout/LinedList"/>
    <dgm:cxn modelId="{21688446-C80C-4870-8083-275DD5F02B44}" type="presParOf" srcId="{AEDD3D57-FECD-4361-A8E1-0F2DF2BE8279}" destId="{FE8F982D-BA1F-466B-A237-0A9E3B3A81C8}" srcOrd="5" destOrd="0" presId="urn:microsoft.com/office/officeart/2008/layout/LinedList"/>
    <dgm:cxn modelId="{B3FDE1EE-C879-44FD-BA70-72A5C918052D}" type="presParOf" srcId="{AEDD3D57-FECD-4361-A8E1-0F2DF2BE8279}" destId="{7E4C28E3-D6A5-4997-AD38-233CE69CE2B2}" srcOrd="6" destOrd="0" presId="urn:microsoft.com/office/officeart/2008/layout/LinedList"/>
    <dgm:cxn modelId="{3945F518-1EDC-4303-83E9-E7B11D1F0663}" type="presParOf" srcId="{AEDD3D57-FECD-4361-A8E1-0F2DF2BE8279}" destId="{A854D509-F0B1-44D2-8E9F-C6FCEE27A4FF}" srcOrd="7" destOrd="0" presId="urn:microsoft.com/office/officeart/2008/layout/LinedList"/>
    <dgm:cxn modelId="{76E6F283-7362-4D9C-AA15-52CB6427C1F3}" type="presParOf" srcId="{A854D509-F0B1-44D2-8E9F-C6FCEE27A4FF}" destId="{F491E0E0-1E87-43B8-825C-DC6011559643}" srcOrd="0" destOrd="0" presId="urn:microsoft.com/office/officeart/2008/layout/LinedList"/>
    <dgm:cxn modelId="{FA43E2FB-25DC-4FCA-8C58-179D03EE2683}" type="presParOf" srcId="{A854D509-F0B1-44D2-8E9F-C6FCEE27A4FF}" destId="{7B6F378E-DCE0-4D29-A0B7-C478D9C345B1}" srcOrd="1" destOrd="0" presId="urn:microsoft.com/office/officeart/2008/layout/LinedList"/>
    <dgm:cxn modelId="{9B2DC6E9-8010-48EA-B3DB-0013FE05E3DB}" type="presParOf" srcId="{A854D509-F0B1-44D2-8E9F-C6FCEE27A4FF}" destId="{A53891A3-7326-4430-9E2C-8E3D226D10DF}" srcOrd="2" destOrd="0" presId="urn:microsoft.com/office/officeart/2008/layout/LinedList"/>
    <dgm:cxn modelId="{AFE3A789-05F0-4E19-9CC1-B72C5B633BC9}" type="presParOf" srcId="{AEDD3D57-FECD-4361-A8E1-0F2DF2BE8279}" destId="{78FAE4B4-8B5F-46F0-AEEC-81D67C01D80C}" srcOrd="8" destOrd="0" presId="urn:microsoft.com/office/officeart/2008/layout/LinedList"/>
    <dgm:cxn modelId="{71FD9E1E-40F1-4B96-A6DF-AE0DB15B014B}" type="presParOf" srcId="{AEDD3D57-FECD-4361-A8E1-0F2DF2BE8279}" destId="{F8F7E30B-7625-4A3B-AD23-5E0D15147C82}" srcOrd="9" destOrd="0" presId="urn:microsoft.com/office/officeart/2008/layout/LinedList"/>
    <dgm:cxn modelId="{56E03D0B-14B3-4159-93ED-1EFAF6D889F6}" type="presParOf" srcId="{AEDD3D57-FECD-4361-A8E1-0F2DF2BE8279}" destId="{1EB0C250-531C-4D87-A15E-BA79EB344D58}" srcOrd="10" destOrd="0" presId="urn:microsoft.com/office/officeart/2008/layout/LinedList"/>
    <dgm:cxn modelId="{8148A334-4DBC-4918-8612-83BB4CA2A191}" type="presParOf" srcId="{1EB0C250-531C-4D87-A15E-BA79EB344D58}" destId="{3DDD8ACF-31F3-414D-A0B6-8669B359C555}" srcOrd="0" destOrd="0" presId="urn:microsoft.com/office/officeart/2008/layout/LinedList"/>
    <dgm:cxn modelId="{10BAD80E-046F-446E-9D17-8BB5D6A17234}" type="presParOf" srcId="{1EB0C250-531C-4D87-A15E-BA79EB344D58}" destId="{60B6CF0A-33E2-41BE-A21D-38843A55DE4A}" srcOrd="1" destOrd="0" presId="urn:microsoft.com/office/officeart/2008/layout/LinedList"/>
    <dgm:cxn modelId="{64D8272C-F580-488A-A7C5-160C85FB4555}" type="presParOf" srcId="{1EB0C250-531C-4D87-A15E-BA79EB344D58}" destId="{5353EE23-BCAC-413C-B2C6-9B6D2D2D97E4}" srcOrd="2" destOrd="0" presId="urn:microsoft.com/office/officeart/2008/layout/LinedList"/>
    <dgm:cxn modelId="{8BC95EA7-00DC-4F7E-A0DD-977889F178FF}" type="presParOf" srcId="{AEDD3D57-FECD-4361-A8E1-0F2DF2BE8279}" destId="{BBE230A4-2003-4F84-9111-D14F7FE82F68}" srcOrd="11" destOrd="0" presId="urn:microsoft.com/office/officeart/2008/layout/LinedList"/>
    <dgm:cxn modelId="{3921B501-8780-4909-983A-047C72C4401A}" type="presParOf" srcId="{AEDD3D57-FECD-4361-A8E1-0F2DF2BE8279}" destId="{391F67A9-F287-4742-8201-5DD292643B95}" srcOrd="12"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6D3991B-6C33-42E2-8323-36838F675D9C}"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pt-BR"/>
        </a:p>
      </dgm:t>
    </dgm:pt>
    <dgm:pt modelId="{C3454D18-A85D-49C1-881A-82C01B2E2F2C}">
      <dgm:prSet phldrT="[Texto]" custT="1"/>
      <dgm:spPr/>
      <dgm:t>
        <a:bodyPr/>
        <a:lstStyle/>
        <a:p>
          <a:r>
            <a:rPr lang="pt-BR" sz="1500" b="1" dirty="0" smtClean="0">
              <a:solidFill>
                <a:schemeClr val="tx1"/>
              </a:solidFill>
            </a:rPr>
            <a:t>Obtenção e crítica da base de dados</a:t>
          </a:r>
          <a:endParaRPr lang="pt-BR" sz="1500" b="1" dirty="0">
            <a:solidFill>
              <a:schemeClr val="tx1"/>
            </a:solidFill>
          </a:endParaRPr>
        </a:p>
      </dgm:t>
    </dgm:pt>
    <dgm:pt modelId="{B71D075C-8D26-49CD-89AD-F22D759B4664}" type="parTrans" cxnId="{B341E03C-375B-4EAD-99F1-8DADB8E9D696}">
      <dgm:prSet/>
      <dgm:spPr/>
      <dgm:t>
        <a:bodyPr/>
        <a:lstStyle/>
        <a:p>
          <a:endParaRPr lang="pt-BR"/>
        </a:p>
      </dgm:t>
    </dgm:pt>
    <dgm:pt modelId="{D5132327-77EB-4928-B117-59B59685CCB9}" type="sibTrans" cxnId="{B341E03C-375B-4EAD-99F1-8DADB8E9D696}">
      <dgm:prSet/>
      <dgm:spPr/>
      <dgm:t>
        <a:bodyPr/>
        <a:lstStyle/>
        <a:p>
          <a:endParaRPr lang="pt-BR"/>
        </a:p>
      </dgm:t>
    </dgm:pt>
    <dgm:pt modelId="{B51C176D-34C7-4379-8883-510F6B26A9FE}">
      <dgm:prSet phldrT="[Texto]" custT="1"/>
      <dgm:spPr/>
      <dgm:t>
        <a:bodyPr/>
        <a:lstStyle/>
        <a:p>
          <a:r>
            <a:rPr lang="pt-BR" sz="1500" b="1" dirty="0" smtClean="0">
              <a:solidFill>
                <a:schemeClr val="tx1"/>
              </a:solidFill>
            </a:rPr>
            <a:t>Base Cadastral</a:t>
          </a:r>
          <a:endParaRPr lang="pt-BR" sz="1500" b="1" dirty="0">
            <a:solidFill>
              <a:schemeClr val="tx1"/>
            </a:solidFill>
          </a:endParaRPr>
        </a:p>
      </dgm:t>
    </dgm:pt>
    <dgm:pt modelId="{72DA8FE1-427B-4A65-AB0B-63D736786950}" type="parTrans" cxnId="{D76BC53B-4D25-4D94-90B9-466FE77E777D}">
      <dgm:prSet/>
      <dgm:spPr/>
      <dgm:t>
        <a:bodyPr/>
        <a:lstStyle/>
        <a:p>
          <a:endParaRPr lang="pt-BR"/>
        </a:p>
      </dgm:t>
    </dgm:pt>
    <dgm:pt modelId="{F8E73860-103B-417B-BC69-B67A3000F108}" type="sibTrans" cxnId="{D76BC53B-4D25-4D94-90B9-466FE77E777D}">
      <dgm:prSet/>
      <dgm:spPr/>
      <dgm:t>
        <a:bodyPr/>
        <a:lstStyle/>
        <a:p>
          <a:endParaRPr lang="pt-BR"/>
        </a:p>
      </dgm:t>
    </dgm:pt>
    <dgm:pt modelId="{FA40944F-4A29-43FC-83F2-E5AC8B438FD4}">
      <dgm:prSet phldrT="[Texto]" custT="1"/>
      <dgm:spPr/>
      <dgm:t>
        <a:bodyPr/>
        <a:lstStyle/>
        <a:p>
          <a:r>
            <a:rPr lang="pt-BR" sz="1500" b="1" dirty="0" smtClean="0">
              <a:solidFill>
                <a:schemeClr val="tx1"/>
              </a:solidFill>
            </a:rPr>
            <a:t>Proposição e aprovação das metodologias e hipóteses </a:t>
          </a:r>
          <a:endParaRPr lang="pt-BR" sz="1500" b="1" dirty="0">
            <a:solidFill>
              <a:schemeClr val="tx1"/>
            </a:solidFill>
          </a:endParaRPr>
        </a:p>
      </dgm:t>
    </dgm:pt>
    <dgm:pt modelId="{51C8B4F3-AE6B-48FF-8D06-374765BD7FBA}" type="parTrans" cxnId="{409E6560-01E5-47E3-80AB-9019D9B86D36}">
      <dgm:prSet/>
      <dgm:spPr/>
      <dgm:t>
        <a:bodyPr/>
        <a:lstStyle/>
        <a:p>
          <a:endParaRPr lang="pt-BR"/>
        </a:p>
      </dgm:t>
    </dgm:pt>
    <dgm:pt modelId="{0255ED88-301E-418B-BA61-8FEB939A37AE}" type="sibTrans" cxnId="{409E6560-01E5-47E3-80AB-9019D9B86D36}">
      <dgm:prSet/>
      <dgm:spPr/>
      <dgm:t>
        <a:bodyPr/>
        <a:lstStyle/>
        <a:p>
          <a:endParaRPr lang="pt-BR"/>
        </a:p>
      </dgm:t>
    </dgm:pt>
    <dgm:pt modelId="{8F207807-460D-449A-8F16-6BD6EE7E2DCE}">
      <dgm:prSet phldrT="[Texto]" custT="1"/>
      <dgm:spPr/>
      <dgm:t>
        <a:bodyPr/>
        <a:lstStyle/>
        <a:p>
          <a:r>
            <a:rPr lang="pt-BR" sz="1500" b="1" dirty="0" smtClean="0">
              <a:solidFill>
                <a:schemeClr val="tx1"/>
              </a:solidFill>
            </a:rPr>
            <a:t>Base Técnica</a:t>
          </a:r>
          <a:endParaRPr lang="pt-BR" sz="1500" b="1" dirty="0">
            <a:solidFill>
              <a:schemeClr val="tx1"/>
            </a:solidFill>
          </a:endParaRPr>
        </a:p>
      </dgm:t>
    </dgm:pt>
    <dgm:pt modelId="{CEABE633-D7BF-4786-BBBD-8CD54FFD1CA1}" type="parTrans" cxnId="{0D262052-4F33-4CE4-A05D-BFF267FC406D}">
      <dgm:prSet/>
      <dgm:spPr/>
      <dgm:t>
        <a:bodyPr/>
        <a:lstStyle/>
        <a:p>
          <a:endParaRPr lang="pt-BR"/>
        </a:p>
      </dgm:t>
    </dgm:pt>
    <dgm:pt modelId="{F9BE92C5-C717-4150-A183-B161BE04ACB3}" type="sibTrans" cxnId="{0D262052-4F33-4CE4-A05D-BFF267FC406D}">
      <dgm:prSet/>
      <dgm:spPr/>
      <dgm:t>
        <a:bodyPr/>
        <a:lstStyle/>
        <a:p>
          <a:endParaRPr lang="pt-BR"/>
        </a:p>
      </dgm:t>
    </dgm:pt>
    <dgm:pt modelId="{8F1038B9-4AA8-47C4-9821-4E91055D2C30}">
      <dgm:prSet phldrT="[Texto]" custT="1"/>
      <dgm:spPr/>
      <dgm:t>
        <a:bodyPr/>
        <a:lstStyle/>
        <a:p>
          <a:r>
            <a:rPr lang="pt-BR" sz="1500" b="1" dirty="0" smtClean="0">
              <a:solidFill>
                <a:schemeClr val="tx1"/>
              </a:solidFill>
            </a:rPr>
            <a:t>Avaliação Atuarial</a:t>
          </a:r>
          <a:endParaRPr lang="pt-BR" sz="1500" b="1" dirty="0">
            <a:solidFill>
              <a:schemeClr val="tx1"/>
            </a:solidFill>
          </a:endParaRPr>
        </a:p>
      </dgm:t>
    </dgm:pt>
    <dgm:pt modelId="{B0938214-86AF-48B2-9761-F43471160E98}" type="parTrans" cxnId="{FDF92A3F-50C9-4FC8-AE6E-0449304139CA}">
      <dgm:prSet/>
      <dgm:spPr/>
      <dgm:t>
        <a:bodyPr/>
        <a:lstStyle/>
        <a:p>
          <a:endParaRPr lang="pt-BR"/>
        </a:p>
      </dgm:t>
    </dgm:pt>
    <dgm:pt modelId="{4FA34878-4420-45CB-9E20-D5E2313B2E4D}" type="sibTrans" cxnId="{FDF92A3F-50C9-4FC8-AE6E-0449304139CA}">
      <dgm:prSet/>
      <dgm:spPr/>
      <dgm:t>
        <a:bodyPr/>
        <a:lstStyle/>
        <a:p>
          <a:endParaRPr lang="pt-BR"/>
        </a:p>
      </dgm:t>
    </dgm:pt>
    <dgm:pt modelId="{215A6A4B-1DE8-41EA-A63F-D1422734587B}">
      <dgm:prSet phldrT="[Texto]" custT="1"/>
      <dgm:spPr/>
      <dgm:t>
        <a:bodyPr/>
        <a:lstStyle/>
        <a:p>
          <a:r>
            <a:rPr lang="pt-BR" sz="1500" b="1" dirty="0" smtClean="0">
              <a:solidFill>
                <a:schemeClr val="tx1"/>
              </a:solidFill>
            </a:rPr>
            <a:t>Projeções das Receitas e Despesas, Valores dos Compromissos; Plano de Custeio</a:t>
          </a:r>
          <a:endParaRPr lang="pt-BR" sz="1500" b="1" dirty="0">
            <a:solidFill>
              <a:schemeClr val="tx1"/>
            </a:solidFill>
          </a:endParaRPr>
        </a:p>
      </dgm:t>
    </dgm:pt>
    <dgm:pt modelId="{1E5B2A94-3F0C-4F2E-8089-230F520E0219}" type="parTrans" cxnId="{45707385-0E90-45EE-9975-05FB6B2B10A2}">
      <dgm:prSet/>
      <dgm:spPr/>
      <dgm:t>
        <a:bodyPr/>
        <a:lstStyle/>
        <a:p>
          <a:endParaRPr lang="pt-BR"/>
        </a:p>
      </dgm:t>
    </dgm:pt>
    <dgm:pt modelId="{A3A7EBCF-FEBD-4240-BAC8-038EB528847D}" type="sibTrans" cxnId="{45707385-0E90-45EE-9975-05FB6B2B10A2}">
      <dgm:prSet/>
      <dgm:spPr/>
      <dgm:t>
        <a:bodyPr/>
        <a:lstStyle/>
        <a:p>
          <a:endParaRPr lang="pt-BR"/>
        </a:p>
      </dgm:t>
    </dgm:pt>
    <dgm:pt modelId="{8A655A68-9E6A-4F0C-AE98-40E698B7D553}">
      <dgm:prSet phldrT="[Texto]" custT="1"/>
      <dgm:spPr/>
      <dgm:t>
        <a:bodyPr/>
        <a:lstStyle/>
        <a:p>
          <a:r>
            <a:rPr lang="pt-BR" sz="1500" b="1" dirty="0" smtClean="0">
              <a:solidFill>
                <a:schemeClr val="tx1"/>
              </a:solidFill>
            </a:rPr>
            <a:t>Aprovação e execução do parecer atuarial</a:t>
          </a:r>
          <a:endParaRPr lang="pt-BR" sz="1500" b="1" dirty="0">
            <a:solidFill>
              <a:schemeClr val="tx1"/>
            </a:solidFill>
          </a:endParaRPr>
        </a:p>
      </dgm:t>
    </dgm:pt>
    <dgm:pt modelId="{9621D137-6099-421C-9974-AB26CADC536C}" type="sibTrans" cxnId="{E04750BA-FA15-4268-A345-060E2E562CD2}">
      <dgm:prSet/>
      <dgm:spPr/>
      <dgm:t>
        <a:bodyPr/>
        <a:lstStyle/>
        <a:p>
          <a:endParaRPr lang="pt-BR"/>
        </a:p>
      </dgm:t>
    </dgm:pt>
    <dgm:pt modelId="{4169FA6C-9B2E-4A88-B6E0-ABB566EE0C85}" type="parTrans" cxnId="{E04750BA-FA15-4268-A345-060E2E562CD2}">
      <dgm:prSet/>
      <dgm:spPr/>
      <dgm:t>
        <a:bodyPr/>
        <a:lstStyle/>
        <a:p>
          <a:endParaRPr lang="pt-BR"/>
        </a:p>
      </dgm:t>
    </dgm:pt>
    <dgm:pt modelId="{B4FCC0A8-9116-4993-97CD-F4477C86ABC7}">
      <dgm:prSet phldrT="[Texto]" custT="1"/>
      <dgm:spPr/>
      <dgm:t>
        <a:bodyPr/>
        <a:lstStyle/>
        <a:p>
          <a:r>
            <a:rPr lang="pt-BR" sz="1500" b="1" dirty="0" smtClean="0">
              <a:solidFill>
                <a:schemeClr val="tx1"/>
              </a:solidFill>
            </a:rPr>
            <a:t>Regulamento e regramento do plano</a:t>
          </a:r>
          <a:endParaRPr lang="pt-BR" sz="1500" b="1" dirty="0">
            <a:solidFill>
              <a:schemeClr val="tx1"/>
            </a:solidFill>
          </a:endParaRPr>
        </a:p>
      </dgm:t>
    </dgm:pt>
    <dgm:pt modelId="{0C99317B-B805-4674-9601-C9D311EAEC22}" type="parTrans" cxnId="{EC12E0BC-A9E5-4E2F-99FF-14CFC348A447}">
      <dgm:prSet/>
      <dgm:spPr/>
      <dgm:t>
        <a:bodyPr/>
        <a:lstStyle/>
        <a:p>
          <a:endParaRPr lang="pt-BR"/>
        </a:p>
      </dgm:t>
    </dgm:pt>
    <dgm:pt modelId="{C45C8799-D071-4451-9317-2FE73DE82E75}" type="sibTrans" cxnId="{EC12E0BC-A9E5-4E2F-99FF-14CFC348A447}">
      <dgm:prSet/>
      <dgm:spPr/>
      <dgm:t>
        <a:bodyPr/>
        <a:lstStyle/>
        <a:p>
          <a:endParaRPr lang="pt-BR"/>
        </a:p>
      </dgm:t>
    </dgm:pt>
    <dgm:pt modelId="{2B9E26EF-5BA4-473B-B09B-616CED3E6865}">
      <dgm:prSet phldrT="[Texto]" custT="1"/>
      <dgm:spPr/>
      <dgm:t>
        <a:bodyPr/>
        <a:lstStyle/>
        <a:p>
          <a:r>
            <a:rPr lang="pt-BR" sz="1500" b="1" dirty="0" smtClean="0">
              <a:solidFill>
                <a:schemeClr val="tx1"/>
              </a:solidFill>
            </a:rPr>
            <a:t>Base Normativa</a:t>
          </a:r>
          <a:endParaRPr lang="pt-BR" sz="1500" b="1" dirty="0">
            <a:solidFill>
              <a:schemeClr val="tx1"/>
            </a:solidFill>
          </a:endParaRPr>
        </a:p>
      </dgm:t>
    </dgm:pt>
    <dgm:pt modelId="{63CE929F-E4FE-4C85-99C6-DF36BB4DD560}" type="parTrans" cxnId="{B75DD0BA-E5F5-4D24-8E4B-8846F7D7E3F5}">
      <dgm:prSet/>
      <dgm:spPr/>
      <dgm:t>
        <a:bodyPr/>
        <a:lstStyle/>
        <a:p>
          <a:endParaRPr lang="pt-BR"/>
        </a:p>
      </dgm:t>
    </dgm:pt>
    <dgm:pt modelId="{235B8AA0-0857-41B7-9736-FB8EF13E6B02}" type="sibTrans" cxnId="{B75DD0BA-E5F5-4D24-8E4B-8846F7D7E3F5}">
      <dgm:prSet/>
      <dgm:spPr/>
      <dgm:t>
        <a:bodyPr/>
        <a:lstStyle/>
        <a:p>
          <a:endParaRPr lang="pt-BR"/>
        </a:p>
      </dgm:t>
    </dgm:pt>
    <dgm:pt modelId="{0996EFCC-C025-4DE6-8AF4-9C170F53AAEB}">
      <dgm:prSet phldrT="[Texto]" custT="1"/>
      <dgm:spPr/>
      <dgm:t>
        <a:bodyPr/>
        <a:lstStyle/>
        <a:p>
          <a:r>
            <a:rPr lang="pt-BR" sz="1500" b="1" dirty="0" err="1" smtClean="0">
              <a:solidFill>
                <a:schemeClr val="tx1"/>
              </a:solidFill>
            </a:rPr>
            <a:t>Acompanha-mento</a:t>
          </a:r>
          <a:endParaRPr lang="pt-BR" sz="1500" b="1" dirty="0">
            <a:solidFill>
              <a:schemeClr val="tx1"/>
            </a:solidFill>
          </a:endParaRPr>
        </a:p>
      </dgm:t>
    </dgm:pt>
    <dgm:pt modelId="{FC5CEA39-8B31-43E6-81E4-BA33B36EDE0E}" type="parTrans" cxnId="{6614CA69-BB90-49B1-8C22-0917DDBDE6AC}">
      <dgm:prSet/>
      <dgm:spPr/>
      <dgm:t>
        <a:bodyPr/>
        <a:lstStyle/>
        <a:p>
          <a:endParaRPr lang="pt-BR"/>
        </a:p>
      </dgm:t>
    </dgm:pt>
    <dgm:pt modelId="{58A6B119-7619-4730-95E9-576A51939E0F}" type="sibTrans" cxnId="{6614CA69-BB90-49B1-8C22-0917DDBDE6AC}">
      <dgm:prSet/>
      <dgm:spPr/>
      <dgm:t>
        <a:bodyPr/>
        <a:lstStyle/>
        <a:p>
          <a:endParaRPr lang="pt-BR"/>
        </a:p>
      </dgm:t>
    </dgm:pt>
    <dgm:pt modelId="{62F609ED-5EC7-4446-A813-BD9D58C2F60A}">
      <dgm:prSet phldrT="[Texto]" custT="1"/>
      <dgm:spPr/>
      <dgm:t>
        <a:bodyPr/>
        <a:lstStyle/>
        <a:p>
          <a:r>
            <a:rPr lang="pt-BR" sz="1500" b="1" dirty="0" smtClean="0">
              <a:solidFill>
                <a:schemeClr val="tx1"/>
              </a:solidFill>
            </a:rPr>
            <a:t>Testes de aderência</a:t>
          </a:r>
          <a:endParaRPr lang="pt-BR" sz="1500" b="1" dirty="0">
            <a:solidFill>
              <a:schemeClr val="tx1"/>
            </a:solidFill>
          </a:endParaRPr>
        </a:p>
      </dgm:t>
    </dgm:pt>
    <dgm:pt modelId="{D484C829-ADD1-4E2E-B484-667596C2D3D5}" type="parTrans" cxnId="{7D1B68EC-0E49-4EEB-91F6-B7CA51AD40FF}">
      <dgm:prSet/>
      <dgm:spPr/>
      <dgm:t>
        <a:bodyPr/>
        <a:lstStyle/>
        <a:p>
          <a:endParaRPr lang="pt-BR"/>
        </a:p>
      </dgm:t>
    </dgm:pt>
    <dgm:pt modelId="{5BA50DD9-8AFD-4EF1-9960-ED4AB761F57D}" type="sibTrans" cxnId="{7D1B68EC-0E49-4EEB-91F6-B7CA51AD40FF}">
      <dgm:prSet/>
      <dgm:spPr/>
      <dgm:t>
        <a:bodyPr/>
        <a:lstStyle/>
        <a:p>
          <a:endParaRPr lang="pt-BR"/>
        </a:p>
      </dgm:t>
    </dgm:pt>
    <dgm:pt modelId="{49C96CA2-6B30-4D9D-9785-864222ADA83D}">
      <dgm:prSet phldrT="[Texto]" custT="1"/>
      <dgm:spPr/>
      <dgm:t>
        <a:bodyPr/>
        <a:lstStyle/>
        <a:p>
          <a:r>
            <a:rPr lang="pt-BR" sz="1500" b="1" dirty="0" smtClean="0">
              <a:solidFill>
                <a:schemeClr val="tx1"/>
              </a:solidFill>
            </a:rPr>
            <a:t>Execução do Plano</a:t>
          </a:r>
          <a:endParaRPr lang="pt-BR" sz="1500" b="1" dirty="0">
            <a:solidFill>
              <a:schemeClr val="tx1"/>
            </a:solidFill>
          </a:endParaRPr>
        </a:p>
      </dgm:t>
    </dgm:pt>
    <dgm:pt modelId="{22E6B8BD-B69E-4FFA-9013-EA463ECC7F36}" type="parTrans" cxnId="{942FDA11-D65D-4DAF-AD4E-6E5A1A6D9F63}">
      <dgm:prSet/>
      <dgm:spPr/>
      <dgm:t>
        <a:bodyPr/>
        <a:lstStyle/>
        <a:p>
          <a:endParaRPr lang="pt-BR"/>
        </a:p>
      </dgm:t>
    </dgm:pt>
    <dgm:pt modelId="{FB3DC480-33EA-48E9-91CD-F61C9478E4C4}" type="sibTrans" cxnId="{942FDA11-D65D-4DAF-AD4E-6E5A1A6D9F63}">
      <dgm:prSet/>
      <dgm:spPr/>
      <dgm:t>
        <a:bodyPr/>
        <a:lstStyle/>
        <a:p>
          <a:endParaRPr lang="pt-BR"/>
        </a:p>
      </dgm:t>
    </dgm:pt>
    <dgm:pt modelId="{BF5DBAB6-90B2-48AD-8223-FCA91CDE2D93}">
      <dgm:prSet phldrT="[Texto]" custT="1"/>
      <dgm:spPr/>
      <dgm:t>
        <a:bodyPr/>
        <a:lstStyle/>
        <a:p>
          <a:r>
            <a:rPr lang="pt-BR" sz="1500" b="1" dirty="0" smtClean="0">
              <a:solidFill>
                <a:schemeClr val="tx1"/>
              </a:solidFill>
            </a:rPr>
            <a:t>Conselhos, Ente e RPPS</a:t>
          </a:r>
          <a:endParaRPr lang="pt-BR" sz="1500" b="1" dirty="0">
            <a:solidFill>
              <a:schemeClr val="tx1"/>
            </a:solidFill>
          </a:endParaRPr>
        </a:p>
      </dgm:t>
    </dgm:pt>
    <dgm:pt modelId="{24711170-F635-48C3-8F4E-535410886630}" type="parTrans" cxnId="{48FAF970-BFE0-48FC-8FF8-DF437226A8C8}">
      <dgm:prSet/>
      <dgm:spPr/>
      <dgm:t>
        <a:bodyPr/>
        <a:lstStyle/>
        <a:p>
          <a:endParaRPr lang="pt-BR"/>
        </a:p>
      </dgm:t>
    </dgm:pt>
    <dgm:pt modelId="{F2C9AE28-B4C8-4137-878A-F5750FE12BA6}" type="sibTrans" cxnId="{48FAF970-BFE0-48FC-8FF8-DF437226A8C8}">
      <dgm:prSet/>
      <dgm:spPr/>
      <dgm:t>
        <a:bodyPr/>
        <a:lstStyle/>
        <a:p>
          <a:endParaRPr lang="pt-BR"/>
        </a:p>
      </dgm:t>
    </dgm:pt>
    <dgm:pt modelId="{03AECB8E-AD9B-4D25-A914-020D15303883}" type="pres">
      <dgm:prSet presAssocID="{F6D3991B-6C33-42E2-8323-36838F675D9C}" presName="rootnode" presStyleCnt="0">
        <dgm:presLayoutVars>
          <dgm:chMax/>
          <dgm:chPref/>
          <dgm:dir/>
          <dgm:animLvl val="lvl"/>
        </dgm:presLayoutVars>
      </dgm:prSet>
      <dgm:spPr/>
      <dgm:t>
        <a:bodyPr/>
        <a:lstStyle/>
        <a:p>
          <a:endParaRPr lang="pt-BR"/>
        </a:p>
      </dgm:t>
    </dgm:pt>
    <dgm:pt modelId="{3F562DE2-64A2-452C-B5ED-5B9D4B4AB0A4}" type="pres">
      <dgm:prSet presAssocID="{B4FCC0A8-9116-4993-97CD-F4477C86ABC7}" presName="composite" presStyleCnt="0"/>
      <dgm:spPr/>
    </dgm:pt>
    <dgm:pt modelId="{7D759C4F-3C92-4826-AA29-20A4DCADDA6A}" type="pres">
      <dgm:prSet presAssocID="{B4FCC0A8-9116-4993-97CD-F4477C86ABC7}" presName="bentUpArrow1" presStyleLbl="alignImgPlace1" presStyleIdx="0" presStyleCnt="5"/>
      <dgm:spPr/>
    </dgm:pt>
    <dgm:pt modelId="{7F71DDBB-F469-4D67-B81F-864642FDA8C5}" type="pres">
      <dgm:prSet presAssocID="{B4FCC0A8-9116-4993-97CD-F4477C86ABC7}" presName="ParentText" presStyleLbl="node1" presStyleIdx="0" presStyleCnt="6" custScaleX="111643">
        <dgm:presLayoutVars>
          <dgm:chMax val="1"/>
          <dgm:chPref val="1"/>
          <dgm:bulletEnabled val="1"/>
        </dgm:presLayoutVars>
      </dgm:prSet>
      <dgm:spPr/>
      <dgm:t>
        <a:bodyPr/>
        <a:lstStyle/>
        <a:p>
          <a:endParaRPr lang="pt-BR"/>
        </a:p>
      </dgm:t>
    </dgm:pt>
    <dgm:pt modelId="{BDF52FFE-CF5F-45D6-991D-6F721E9CB231}" type="pres">
      <dgm:prSet presAssocID="{B4FCC0A8-9116-4993-97CD-F4477C86ABC7}" presName="ChildText" presStyleLbl="revTx" presStyleIdx="0" presStyleCnt="6" custScaleX="142440" custLinFactNeighborX="16840" custLinFactNeighborY="-10303">
        <dgm:presLayoutVars>
          <dgm:chMax val="0"/>
          <dgm:chPref val="0"/>
          <dgm:bulletEnabled val="1"/>
        </dgm:presLayoutVars>
      </dgm:prSet>
      <dgm:spPr/>
      <dgm:t>
        <a:bodyPr/>
        <a:lstStyle/>
        <a:p>
          <a:endParaRPr lang="pt-BR"/>
        </a:p>
      </dgm:t>
    </dgm:pt>
    <dgm:pt modelId="{2E8E3B45-8320-47A8-AF77-939EB666FB0F}" type="pres">
      <dgm:prSet presAssocID="{C45C8799-D071-4451-9317-2FE73DE82E75}" presName="sibTrans" presStyleCnt="0"/>
      <dgm:spPr/>
    </dgm:pt>
    <dgm:pt modelId="{979E4E32-03EB-4F6C-B651-1FE76FDA994F}" type="pres">
      <dgm:prSet presAssocID="{C3454D18-A85D-49C1-881A-82C01B2E2F2C}" presName="composite" presStyleCnt="0"/>
      <dgm:spPr/>
    </dgm:pt>
    <dgm:pt modelId="{FA8092BE-A8F4-401E-95C2-9143251BF792}" type="pres">
      <dgm:prSet presAssocID="{C3454D18-A85D-49C1-881A-82C01B2E2F2C}" presName="bentUpArrow1" presStyleLbl="alignImgPlace1" presStyleIdx="1" presStyleCnt="5"/>
      <dgm:spPr/>
    </dgm:pt>
    <dgm:pt modelId="{CA569A7B-0F0A-4BD2-9B92-57AC24BD3F6B}" type="pres">
      <dgm:prSet presAssocID="{C3454D18-A85D-49C1-881A-82C01B2E2F2C}" presName="ParentText" presStyleLbl="node1" presStyleIdx="1" presStyleCnt="6">
        <dgm:presLayoutVars>
          <dgm:chMax val="1"/>
          <dgm:chPref val="1"/>
          <dgm:bulletEnabled val="1"/>
        </dgm:presLayoutVars>
      </dgm:prSet>
      <dgm:spPr/>
      <dgm:t>
        <a:bodyPr/>
        <a:lstStyle/>
        <a:p>
          <a:endParaRPr lang="pt-BR"/>
        </a:p>
      </dgm:t>
    </dgm:pt>
    <dgm:pt modelId="{E59214DC-0917-49B9-AECB-DF66B671E0D0}" type="pres">
      <dgm:prSet presAssocID="{C3454D18-A85D-49C1-881A-82C01B2E2F2C}" presName="ChildText" presStyleLbl="revTx" presStyleIdx="1" presStyleCnt="6" custScaleX="151468" custLinFactNeighborX="23825" custLinFactNeighborY="14005">
        <dgm:presLayoutVars>
          <dgm:chMax val="0"/>
          <dgm:chPref val="0"/>
          <dgm:bulletEnabled val="1"/>
        </dgm:presLayoutVars>
      </dgm:prSet>
      <dgm:spPr/>
      <dgm:t>
        <a:bodyPr/>
        <a:lstStyle/>
        <a:p>
          <a:endParaRPr lang="pt-BR"/>
        </a:p>
      </dgm:t>
    </dgm:pt>
    <dgm:pt modelId="{6072D3F7-92C2-4ECC-93C7-A287E32BB2AB}" type="pres">
      <dgm:prSet presAssocID="{D5132327-77EB-4928-B117-59B59685CCB9}" presName="sibTrans" presStyleCnt="0"/>
      <dgm:spPr/>
    </dgm:pt>
    <dgm:pt modelId="{7B703A03-6A20-4C49-84D1-923A14277948}" type="pres">
      <dgm:prSet presAssocID="{FA40944F-4A29-43FC-83F2-E5AC8B438FD4}" presName="composite" presStyleCnt="0"/>
      <dgm:spPr/>
    </dgm:pt>
    <dgm:pt modelId="{325E7E5D-F06E-41E9-B426-C1E1668D9004}" type="pres">
      <dgm:prSet presAssocID="{FA40944F-4A29-43FC-83F2-E5AC8B438FD4}" presName="bentUpArrow1" presStyleLbl="alignImgPlace1" presStyleIdx="2" presStyleCnt="5"/>
      <dgm:spPr/>
    </dgm:pt>
    <dgm:pt modelId="{25E301BF-E245-4EEC-92A3-CD0DF17CBAF4}" type="pres">
      <dgm:prSet presAssocID="{FA40944F-4A29-43FC-83F2-E5AC8B438FD4}" presName="ParentText" presStyleLbl="node1" presStyleIdx="2" presStyleCnt="6" custScaleX="116392" custLinFactNeighborX="-14628" custLinFactNeighborY="2508">
        <dgm:presLayoutVars>
          <dgm:chMax val="1"/>
          <dgm:chPref val="1"/>
          <dgm:bulletEnabled val="1"/>
        </dgm:presLayoutVars>
      </dgm:prSet>
      <dgm:spPr/>
      <dgm:t>
        <a:bodyPr/>
        <a:lstStyle/>
        <a:p>
          <a:endParaRPr lang="pt-BR"/>
        </a:p>
      </dgm:t>
    </dgm:pt>
    <dgm:pt modelId="{DAA0085B-8439-4186-9DB5-8371AB8FE291}" type="pres">
      <dgm:prSet presAssocID="{FA40944F-4A29-43FC-83F2-E5AC8B438FD4}" presName="ChildText" presStyleLbl="revTx" presStyleIdx="2" presStyleCnt="6" custScaleX="312358" custScaleY="141708" custLinFactNeighborX="82022" custLinFactNeighborY="1196">
        <dgm:presLayoutVars>
          <dgm:chMax val="0"/>
          <dgm:chPref val="0"/>
          <dgm:bulletEnabled val="1"/>
        </dgm:presLayoutVars>
      </dgm:prSet>
      <dgm:spPr/>
      <dgm:t>
        <a:bodyPr/>
        <a:lstStyle/>
        <a:p>
          <a:endParaRPr lang="pt-BR"/>
        </a:p>
      </dgm:t>
    </dgm:pt>
    <dgm:pt modelId="{EDAD9508-2E45-4035-86D9-BFA2CA7CE6CE}" type="pres">
      <dgm:prSet presAssocID="{0255ED88-301E-418B-BA61-8FEB939A37AE}" presName="sibTrans" presStyleCnt="0"/>
      <dgm:spPr/>
    </dgm:pt>
    <dgm:pt modelId="{A623CFCD-C949-439E-BE14-978408953FC1}" type="pres">
      <dgm:prSet presAssocID="{8F1038B9-4AA8-47C4-9821-4E91055D2C30}" presName="composite" presStyleCnt="0"/>
      <dgm:spPr/>
    </dgm:pt>
    <dgm:pt modelId="{6D2418BE-F356-42E2-AFEE-F6BA17EC37A8}" type="pres">
      <dgm:prSet presAssocID="{8F1038B9-4AA8-47C4-9821-4E91055D2C30}" presName="bentUpArrow1" presStyleLbl="alignImgPlace1" presStyleIdx="3" presStyleCnt="5"/>
      <dgm:spPr/>
    </dgm:pt>
    <dgm:pt modelId="{A9E916D7-00F8-4972-A7E4-FE461D00AF50}" type="pres">
      <dgm:prSet presAssocID="{8F1038B9-4AA8-47C4-9821-4E91055D2C30}" presName="ParentText" presStyleLbl="node1" presStyleIdx="3" presStyleCnt="6" custLinFactNeighborX="-13963" custLinFactNeighborY="1900">
        <dgm:presLayoutVars>
          <dgm:chMax val="1"/>
          <dgm:chPref val="1"/>
          <dgm:bulletEnabled val="1"/>
        </dgm:presLayoutVars>
      </dgm:prSet>
      <dgm:spPr/>
      <dgm:t>
        <a:bodyPr/>
        <a:lstStyle/>
        <a:p>
          <a:endParaRPr lang="pt-BR"/>
        </a:p>
      </dgm:t>
    </dgm:pt>
    <dgm:pt modelId="{69079F03-118D-4ADF-97F0-0C55D7030B3C}" type="pres">
      <dgm:prSet presAssocID="{8F1038B9-4AA8-47C4-9821-4E91055D2C30}" presName="ChildText" presStyleLbl="revTx" presStyleIdx="3" presStyleCnt="6" custScaleX="303467" custLinFactNeighborX="61434" custLinFactNeighborY="-1784">
        <dgm:presLayoutVars>
          <dgm:chMax val="0"/>
          <dgm:chPref val="0"/>
          <dgm:bulletEnabled val="1"/>
        </dgm:presLayoutVars>
      </dgm:prSet>
      <dgm:spPr/>
      <dgm:t>
        <a:bodyPr/>
        <a:lstStyle/>
        <a:p>
          <a:endParaRPr lang="pt-BR"/>
        </a:p>
      </dgm:t>
    </dgm:pt>
    <dgm:pt modelId="{9FD4770D-D871-46A5-8458-3C3917B8E1E9}" type="pres">
      <dgm:prSet presAssocID="{4FA34878-4420-45CB-9E20-D5E2313B2E4D}" presName="sibTrans" presStyleCnt="0"/>
      <dgm:spPr/>
    </dgm:pt>
    <dgm:pt modelId="{9A5D0C06-D185-4D7D-9880-22575BA4B866}" type="pres">
      <dgm:prSet presAssocID="{8A655A68-9E6A-4F0C-AE98-40E698B7D553}" presName="composite" presStyleCnt="0"/>
      <dgm:spPr/>
    </dgm:pt>
    <dgm:pt modelId="{8889A30A-5E8D-4647-B1B2-F88E9C12DF30}" type="pres">
      <dgm:prSet presAssocID="{8A655A68-9E6A-4F0C-AE98-40E698B7D553}" presName="bentUpArrow1" presStyleLbl="alignImgPlace1" presStyleIdx="4" presStyleCnt="5"/>
      <dgm:spPr/>
    </dgm:pt>
    <dgm:pt modelId="{054732CA-141F-4E29-A14F-3F72B11E66DD}" type="pres">
      <dgm:prSet presAssocID="{8A655A68-9E6A-4F0C-AE98-40E698B7D553}" presName="ParentText" presStyleLbl="node1" presStyleIdx="4" presStyleCnt="6">
        <dgm:presLayoutVars>
          <dgm:chMax val="1"/>
          <dgm:chPref val="1"/>
          <dgm:bulletEnabled val="1"/>
        </dgm:presLayoutVars>
      </dgm:prSet>
      <dgm:spPr/>
      <dgm:t>
        <a:bodyPr/>
        <a:lstStyle/>
        <a:p>
          <a:endParaRPr lang="pt-BR"/>
        </a:p>
      </dgm:t>
    </dgm:pt>
    <dgm:pt modelId="{C91BB0FA-A7E2-4298-96BE-F6593E7CF3F4}" type="pres">
      <dgm:prSet presAssocID="{8A655A68-9E6A-4F0C-AE98-40E698B7D553}" presName="ChildText" presStyleLbl="revTx" presStyleIdx="4" presStyleCnt="6" custScaleX="131736">
        <dgm:presLayoutVars>
          <dgm:chMax val="0"/>
          <dgm:chPref val="0"/>
          <dgm:bulletEnabled val="1"/>
        </dgm:presLayoutVars>
      </dgm:prSet>
      <dgm:spPr/>
      <dgm:t>
        <a:bodyPr/>
        <a:lstStyle/>
        <a:p>
          <a:endParaRPr lang="pt-BR"/>
        </a:p>
      </dgm:t>
    </dgm:pt>
    <dgm:pt modelId="{8E2462A2-8E30-4B02-9CD6-7476C4735331}" type="pres">
      <dgm:prSet presAssocID="{9621D137-6099-421C-9974-AB26CADC536C}" presName="sibTrans" presStyleCnt="0"/>
      <dgm:spPr/>
    </dgm:pt>
    <dgm:pt modelId="{85B100A1-B708-4020-9720-E61FF835C0A7}" type="pres">
      <dgm:prSet presAssocID="{0996EFCC-C025-4DE6-8AF4-9C170F53AAEB}" presName="composite" presStyleCnt="0"/>
      <dgm:spPr/>
    </dgm:pt>
    <dgm:pt modelId="{EB03269A-DE39-4DAF-A9C4-ABD5F17D8490}" type="pres">
      <dgm:prSet presAssocID="{0996EFCC-C025-4DE6-8AF4-9C170F53AAEB}" presName="ParentText" presStyleLbl="node1" presStyleIdx="5" presStyleCnt="6" custScaleX="116130" custLinFactNeighborX="-25080" custLinFactNeighborY="-1496">
        <dgm:presLayoutVars>
          <dgm:chMax val="1"/>
          <dgm:chPref val="1"/>
          <dgm:bulletEnabled val="1"/>
        </dgm:presLayoutVars>
      </dgm:prSet>
      <dgm:spPr/>
      <dgm:t>
        <a:bodyPr/>
        <a:lstStyle/>
        <a:p>
          <a:endParaRPr lang="pt-BR"/>
        </a:p>
      </dgm:t>
    </dgm:pt>
    <dgm:pt modelId="{EE48B5E6-D5CB-43DA-A266-C44D63FD44F2}" type="pres">
      <dgm:prSet presAssocID="{0996EFCC-C025-4DE6-8AF4-9C170F53AAEB}" presName="FinalChildText" presStyleLbl="revTx" presStyleIdx="5" presStyleCnt="6" custScaleX="166229" custLinFactNeighborX="244" custLinFactNeighborY="4635">
        <dgm:presLayoutVars>
          <dgm:chMax val="0"/>
          <dgm:chPref val="0"/>
          <dgm:bulletEnabled val="1"/>
        </dgm:presLayoutVars>
      </dgm:prSet>
      <dgm:spPr/>
      <dgm:t>
        <a:bodyPr/>
        <a:lstStyle/>
        <a:p>
          <a:endParaRPr lang="pt-BR"/>
        </a:p>
      </dgm:t>
    </dgm:pt>
  </dgm:ptLst>
  <dgm:cxnLst>
    <dgm:cxn modelId="{B75DD0BA-E5F5-4D24-8E4B-8846F7D7E3F5}" srcId="{B4FCC0A8-9116-4993-97CD-F4477C86ABC7}" destId="{2B9E26EF-5BA4-473B-B09B-616CED3E6865}" srcOrd="0" destOrd="0" parTransId="{63CE929F-E4FE-4C85-99C6-DF36BB4DD560}" sibTransId="{235B8AA0-0857-41B7-9736-FB8EF13E6B02}"/>
    <dgm:cxn modelId="{E04750BA-FA15-4268-A345-060E2E562CD2}" srcId="{F6D3991B-6C33-42E2-8323-36838F675D9C}" destId="{8A655A68-9E6A-4F0C-AE98-40E698B7D553}" srcOrd="4" destOrd="0" parTransId="{4169FA6C-9B2E-4A88-B6E0-ABB566EE0C85}" sibTransId="{9621D137-6099-421C-9974-AB26CADC536C}"/>
    <dgm:cxn modelId="{942BDE87-07CC-409C-8968-3DA04F5969A7}" type="presOf" srcId="{62F609ED-5EC7-4446-A813-BD9D58C2F60A}" destId="{EE48B5E6-D5CB-43DA-A266-C44D63FD44F2}" srcOrd="0" destOrd="0" presId="urn:microsoft.com/office/officeart/2005/8/layout/StepDownProcess"/>
    <dgm:cxn modelId="{C41625BB-3F1E-4944-8D73-201295B0EA04}" type="presOf" srcId="{49C96CA2-6B30-4D9D-9785-864222ADA83D}" destId="{EE48B5E6-D5CB-43DA-A266-C44D63FD44F2}" srcOrd="0" destOrd="1" presId="urn:microsoft.com/office/officeart/2005/8/layout/StepDownProcess"/>
    <dgm:cxn modelId="{942FDA11-D65D-4DAF-AD4E-6E5A1A6D9F63}" srcId="{0996EFCC-C025-4DE6-8AF4-9C170F53AAEB}" destId="{49C96CA2-6B30-4D9D-9785-864222ADA83D}" srcOrd="1" destOrd="0" parTransId="{22E6B8BD-B69E-4FFA-9013-EA463ECC7F36}" sibTransId="{FB3DC480-33EA-48E9-91CD-F61C9478E4C4}"/>
    <dgm:cxn modelId="{9A42E428-54AF-48E5-AA59-DE81426C72AB}" type="presOf" srcId="{B51C176D-34C7-4379-8883-510F6B26A9FE}" destId="{E59214DC-0917-49B9-AECB-DF66B671E0D0}" srcOrd="0" destOrd="0" presId="urn:microsoft.com/office/officeart/2005/8/layout/StepDownProcess"/>
    <dgm:cxn modelId="{D76BC53B-4D25-4D94-90B9-466FE77E777D}" srcId="{C3454D18-A85D-49C1-881A-82C01B2E2F2C}" destId="{B51C176D-34C7-4379-8883-510F6B26A9FE}" srcOrd="0" destOrd="0" parTransId="{72DA8FE1-427B-4A65-AB0B-63D736786950}" sibTransId="{F8E73860-103B-417B-BC69-B67A3000F108}"/>
    <dgm:cxn modelId="{F5E02F5C-50C4-4AC1-9BDA-4BB7334257D9}" type="presOf" srcId="{F6D3991B-6C33-42E2-8323-36838F675D9C}" destId="{03AECB8E-AD9B-4D25-A914-020D15303883}" srcOrd="0" destOrd="0" presId="urn:microsoft.com/office/officeart/2005/8/layout/StepDownProcess"/>
    <dgm:cxn modelId="{4107DAD1-C7E5-4C87-8016-1DD3BBDA396D}" type="presOf" srcId="{FA40944F-4A29-43FC-83F2-E5AC8B438FD4}" destId="{25E301BF-E245-4EEC-92A3-CD0DF17CBAF4}" srcOrd="0" destOrd="0" presId="urn:microsoft.com/office/officeart/2005/8/layout/StepDownProcess"/>
    <dgm:cxn modelId="{F6E99AF0-01A1-4689-A350-78247EAB0D33}" type="presOf" srcId="{8F207807-460D-449A-8F16-6BD6EE7E2DCE}" destId="{DAA0085B-8439-4186-9DB5-8371AB8FE291}" srcOrd="0" destOrd="0" presId="urn:microsoft.com/office/officeart/2005/8/layout/StepDownProcess"/>
    <dgm:cxn modelId="{8B2821E6-E1FA-44C9-8708-01A412A993B3}" type="presOf" srcId="{0996EFCC-C025-4DE6-8AF4-9C170F53AAEB}" destId="{EB03269A-DE39-4DAF-A9C4-ABD5F17D8490}" srcOrd="0" destOrd="0" presId="urn:microsoft.com/office/officeart/2005/8/layout/StepDownProcess"/>
    <dgm:cxn modelId="{409E6560-01E5-47E3-80AB-9019D9B86D36}" srcId="{F6D3991B-6C33-42E2-8323-36838F675D9C}" destId="{FA40944F-4A29-43FC-83F2-E5AC8B438FD4}" srcOrd="2" destOrd="0" parTransId="{51C8B4F3-AE6B-48FF-8D06-374765BD7FBA}" sibTransId="{0255ED88-301E-418B-BA61-8FEB939A37AE}"/>
    <dgm:cxn modelId="{B341E03C-375B-4EAD-99F1-8DADB8E9D696}" srcId="{F6D3991B-6C33-42E2-8323-36838F675D9C}" destId="{C3454D18-A85D-49C1-881A-82C01B2E2F2C}" srcOrd="1" destOrd="0" parTransId="{B71D075C-8D26-49CD-89AD-F22D759B4664}" sibTransId="{D5132327-77EB-4928-B117-59B59685CCB9}"/>
    <dgm:cxn modelId="{FDF92A3F-50C9-4FC8-AE6E-0449304139CA}" srcId="{F6D3991B-6C33-42E2-8323-36838F675D9C}" destId="{8F1038B9-4AA8-47C4-9821-4E91055D2C30}" srcOrd="3" destOrd="0" parTransId="{B0938214-86AF-48B2-9761-F43471160E98}" sibTransId="{4FA34878-4420-45CB-9E20-D5E2313B2E4D}"/>
    <dgm:cxn modelId="{B6E50E7A-20FD-423C-B1CA-B3C6D0C6B9E1}" type="presOf" srcId="{B4FCC0A8-9116-4993-97CD-F4477C86ABC7}" destId="{7F71DDBB-F469-4D67-B81F-864642FDA8C5}" srcOrd="0" destOrd="0" presId="urn:microsoft.com/office/officeart/2005/8/layout/StepDownProcess"/>
    <dgm:cxn modelId="{80EFF9DB-990C-4D35-AEB7-67394DAACCCD}" type="presOf" srcId="{BF5DBAB6-90B2-48AD-8223-FCA91CDE2D93}" destId="{C91BB0FA-A7E2-4298-96BE-F6593E7CF3F4}" srcOrd="0" destOrd="0" presId="urn:microsoft.com/office/officeart/2005/8/layout/StepDownProcess"/>
    <dgm:cxn modelId="{7D1B68EC-0E49-4EEB-91F6-B7CA51AD40FF}" srcId="{0996EFCC-C025-4DE6-8AF4-9C170F53AAEB}" destId="{62F609ED-5EC7-4446-A813-BD9D58C2F60A}" srcOrd="0" destOrd="0" parTransId="{D484C829-ADD1-4E2E-B484-667596C2D3D5}" sibTransId="{5BA50DD9-8AFD-4EF1-9960-ED4AB761F57D}"/>
    <dgm:cxn modelId="{45707385-0E90-45EE-9975-05FB6B2B10A2}" srcId="{8F1038B9-4AA8-47C4-9821-4E91055D2C30}" destId="{215A6A4B-1DE8-41EA-A63F-D1422734587B}" srcOrd="0" destOrd="0" parTransId="{1E5B2A94-3F0C-4F2E-8089-230F520E0219}" sibTransId="{A3A7EBCF-FEBD-4240-BAC8-038EB528847D}"/>
    <dgm:cxn modelId="{68BA454E-043B-4379-8EE0-18DEA0CACF7F}" type="presOf" srcId="{2B9E26EF-5BA4-473B-B09B-616CED3E6865}" destId="{BDF52FFE-CF5F-45D6-991D-6F721E9CB231}" srcOrd="0" destOrd="0" presId="urn:microsoft.com/office/officeart/2005/8/layout/StepDownProcess"/>
    <dgm:cxn modelId="{8F66917F-095B-4FA4-82CC-9F024988AD3E}" type="presOf" srcId="{C3454D18-A85D-49C1-881A-82C01B2E2F2C}" destId="{CA569A7B-0F0A-4BD2-9B92-57AC24BD3F6B}" srcOrd="0" destOrd="0" presId="urn:microsoft.com/office/officeart/2005/8/layout/StepDownProcess"/>
    <dgm:cxn modelId="{18430F11-EE54-4A6B-81B4-EC73CA1A8159}" type="presOf" srcId="{215A6A4B-1DE8-41EA-A63F-D1422734587B}" destId="{69079F03-118D-4ADF-97F0-0C55D7030B3C}" srcOrd="0" destOrd="0" presId="urn:microsoft.com/office/officeart/2005/8/layout/StepDownProcess"/>
    <dgm:cxn modelId="{48FAF970-BFE0-48FC-8FF8-DF437226A8C8}" srcId="{8A655A68-9E6A-4F0C-AE98-40E698B7D553}" destId="{BF5DBAB6-90B2-48AD-8223-FCA91CDE2D93}" srcOrd="0" destOrd="0" parTransId="{24711170-F635-48C3-8F4E-535410886630}" sibTransId="{F2C9AE28-B4C8-4137-878A-F5750FE12BA6}"/>
    <dgm:cxn modelId="{0D262052-4F33-4CE4-A05D-BFF267FC406D}" srcId="{FA40944F-4A29-43FC-83F2-E5AC8B438FD4}" destId="{8F207807-460D-449A-8F16-6BD6EE7E2DCE}" srcOrd="0" destOrd="0" parTransId="{CEABE633-D7BF-4786-BBBD-8CD54FFD1CA1}" sibTransId="{F9BE92C5-C717-4150-A183-B161BE04ACB3}"/>
    <dgm:cxn modelId="{B66323C1-C40F-429B-A500-79F49B9479A1}" type="presOf" srcId="{8A655A68-9E6A-4F0C-AE98-40E698B7D553}" destId="{054732CA-141F-4E29-A14F-3F72B11E66DD}" srcOrd="0" destOrd="0" presId="urn:microsoft.com/office/officeart/2005/8/layout/StepDownProcess"/>
    <dgm:cxn modelId="{EC12E0BC-A9E5-4E2F-99FF-14CFC348A447}" srcId="{F6D3991B-6C33-42E2-8323-36838F675D9C}" destId="{B4FCC0A8-9116-4993-97CD-F4477C86ABC7}" srcOrd="0" destOrd="0" parTransId="{0C99317B-B805-4674-9601-C9D311EAEC22}" sibTransId="{C45C8799-D071-4451-9317-2FE73DE82E75}"/>
    <dgm:cxn modelId="{87CC428F-24B3-4429-833D-180C5F292ABD}" type="presOf" srcId="{8F1038B9-4AA8-47C4-9821-4E91055D2C30}" destId="{A9E916D7-00F8-4972-A7E4-FE461D00AF50}" srcOrd="0" destOrd="0" presId="urn:microsoft.com/office/officeart/2005/8/layout/StepDownProcess"/>
    <dgm:cxn modelId="{6614CA69-BB90-49B1-8C22-0917DDBDE6AC}" srcId="{F6D3991B-6C33-42E2-8323-36838F675D9C}" destId="{0996EFCC-C025-4DE6-8AF4-9C170F53AAEB}" srcOrd="5" destOrd="0" parTransId="{FC5CEA39-8B31-43E6-81E4-BA33B36EDE0E}" sibTransId="{58A6B119-7619-4730-95E9-576A51939E0F}"/>
    <dgm:cxn modelId="{08E5FB1F-02FF-4E72-A115-BD248910AB05}" type="presParOf" srcId="{03AECB8E-AD9B-4D25-A914-020D15303883}" destId="{3F562DE2-64A2-452C-B5ED-5B9D4B4AB0A4}" srcOrd="0" destOrd="0" presId="urn:microsoft.com/office/officeart/2005/8/layout/StepDownProcess"/>
    <dgm:cxn modelId="{B88EA201-FE4D-4B56-800B-1FAC9B12C5C8}" type="presParOf" srcId="{3F562DE2-64A2-452C-B5ED-5B9D4B4AB0A4}" destId="{7D759C4F-3C92-4826-AA29-20A4DCADDA6A}" srcOrd="0" destOrd="0" presId="urn:microsoft.com/office/officeart/2005/8/layout/StepDownProcess"/>
    <dgm:cxn modelId="{A4C2152C-CBA1-454A-927D-DFEA79AD5A5E}" type="presParOf" srcId="{3F562DE2-64A2-452C-B5ED-5B9D4B4AB0A4}" destId="{7F71DDBB-F469-4D67-B81F-864642FDA8C5}" srcOrd="1" destOrd="0" presId="urn:microsoft.com/office/officeart/2005/8/layout/StepDownProcess"/>
    <dgm:cxn modelId="{179823C3-86FA-4535-B507-952E1976BBEB}" type="presParOf" srcId="{3F562DE2-64A2-452C-B5ED-5B9D4B4AB0A4}" destId="{BDF52FFE-CF5F-45D6-991D-6F721E9CB231}" srcOrd="2" destOrd="0" presId="urn:microsoft.com/office/officeart/2005/8/layout/StepDownProcess"/>
    <dgm:cxn modelId="{1E3150C2-D40B-4AA0-A0B3-CD5C443FECD5}" type="presParOf" srcId="{03AECB8E-AD9B-4D25-A914-020D15303883}" destId="{2E8E3B45-8320-47A8-AF77-939EB666FB0F}" srcOrd="1" destOrd="0" presId="urn:microsoft.com/office/officeart/2005/8/layout/StepDownProcess"/>
    <dgm:cxn modelId="{BE57C6ED-1742-43D6-AC5F-337E81F16518}" type="presParOf" srcId="{03AECB8E-AD9B-4D25-A914-020D15303883}" destId="{979E4E32-03EB-4F6C-B651-1FE76FDA994F}" srcOrd="2" destOrd="0" presId="urn:microsoft.com/office/officeart/2005/8/layout/StepDownProcess"/>
    <dgm:cxn modelId="{C5563B5C-C98D-499D-9D84-BA8217830526}" type="presParOf" srcId="{979E4E32-03EB-4F6C-B651-1FE76FDA994F}" destId="{FA8092BE-A8F4-401E-95C2-9143251BF792}" srcOrd="0" destOrd="0" presId="urn:microsoft.com/office/officeart/2005/8/layout/StepDownProcess"/>
    <dgm:cxn modelId="{F2186595-9B9B-4F01-B71D-7C21D6FF4F3F}" type="presParOf" srcId="{979E4E32-03EB-4F6C-B651-1FE76FDA994F}" destId="{CA569A7B-0F0A-4BD2-9B92-57AC24BD3F6B}" srcOrd="1" destOrd="0" presId="urn:microsoft.com/office/officeart/2005/8/layout/StepDownProcess"/>
    <dgm:cxn modelId="{CED844E6-3A6C-40CB-8EC5-702904659EE2}" type="presParOf" srcId="{979E4E32-03EB-4F6C-B651-1FE76FDA994F}" destId="{E59214DC-0917-49B9-AECB-DF66B671E0D0}" srcOrd="2" destOrd="0" presId="urn:microsoft.com/office/officeart/2005/8/layout/StepDownProcess"/>
    <dgm:cxn modelId="{C1BEBA3D-6746-450E-964C-7C2469C77B2E}" type="presParOf" srcId="{03AECB8E-AD9B-4D25-A914-020D15303883}" destId="{6072D3F7-92C2-4ECC-93C7-A287E32BB2AB}" srcOrd="3" destOrd="0" presId="urn:microsoft.com/office/officeart/2005/8/layout/StepDownProcess"/>
    <dgm:cxn modelId="{E8164B7F-E6B9-43AB-BCF8-A6C1C1FB1BBB}" type="presParOf" srcId="{03AECB8E-AD9B-4D25-A914-020D15303883}" destId="{7B703A03-6A20-4C49-84D1-923A14277948}" srcOrd="4" destOrd="0" presId="urn:microsoft.com/office/officeart/2005/8/layout/StepDownProcess"/>
    <dgm:cxn modelId="{09CD691A-E9DB-42A1-8E69-5259A853AEDB}" type="presParOf" srcId="{7B703A03-6A20-4C49-84D1-923A14277948}" destId="{325E7E5D-F06E-41E9-B426-C1E1668D9004}" srcOrd="0" destOrd="0" presId="urn:microsoft.com/office/officeart/2005/8/layout/StepDownProcess"/>
    <dgm:cxn modelId="{E602B461-E2ED-48E8-9790-AF5147269FB8}" type="presParOf" srcId="{7B703A03-6A20-4C49-84D1-923A14277948}" destId="{25E301BF-E245-4EEC-92A3-CD0DF17CBAF4}" srcOrd="1" destOrd="0" presId="urn:microsoft.com/office/officeart/2005/8/layout/StepDownProcess"/>
    <dgm:cxn modelId="{8CE941E8-D44F-4247-BAE6-D505313FD3C4}" type="presParOf" srcId="{7B703A03-6A20-4C49-84D1-923A14277948}" destId="{DAA0085B-8439-4186-9DB5-8371AB8FE291}" srcOrd="2" destOrd="0" presId="urn:microsoft.com/office/officeart/2005/8/layout/StepDownProcess"/>
    <dgm:cxn modelId="{0C3AB2BA-B1DD-4559-9457-82E0E0B8293E}" type="presParOf" srcId="{03AECB8E-AD9B-4D25-A914-020D15303883}" destId="{EDAD9508-2E45-4035-86D9-BFA2CA7CE6CE}" srcOrd="5" destOrd="0" presId="urn:microsoft.com/office/officeart/2005/8/layout/StepDownProcess"/>
    <dgm:cxn modelId="{09DF6F91-A154-4C0F-946C-360885CF0DB0}" type="presParOf" srcId="{03AECB8E-AD9B-4D25-A914-020D15303883}" destId="{A623CFCD-C949-439E-BE14-978408953FC1}" srcOrd="6" destOrd="0" presId="urn:microsoft.com/office/officeart/2005/8/layout/StepDownProcess"/>
    <dgm:cxn modelId="{E012057C-520E-42A6-8651-8113D01DA587}" type="presParOf" srcId="{A623CFCD-C949-439E-BE14-978408953FC1}" destId="{6D2418BE-F356-42E2-AFEE-F6BA17EC37A8}" srcOrd="0" destOrd="0" presId="urn:microsoft.com/office/officeart/2005/8/layout/StepDownProcess"/>
    <dgm:cxn modelId="{28A9F048-F7F5-4ED7-87A3-B24646A38944}" type="presParOf" srcId="{A623CFCD-C949-439E-BE14-978408953FC1}" destId="{A9E916D7-00F8-4972-A7E4-FE461D00AF50}" srcOrd="1" destOrd="0" presId="urn:microsoft.com/office/officeart/2005/8/layout/StepDownProcess"/>
    <dgm:cxn modelId="{8AA5B178-E824-4BE1-A32D-1A1C6A4C172F}" type="presParOf" srcId="{A623CFCD-C949-439E-BE14-978408953FC1}" destId="{69079F03-118D-4ADF-97F0-0C55D7030B3C}" srcOrd="2" destOrd="0" presId="urn:microsoft.com/office/officeart/2005/8/layout/StepDownProcess"/>
    <dgm:cxn modelId="{9FD3CD6F-5447-4DD1-9BD1-B5247B02290E}" type="presParOf" srcId="{03AECB8E-AD9B-4D25-A914-020D15303883}" destId="{9FD4770D-D871-46A5-8458-3C3917B8E1E9}" srcOrd="7" destOrd="0" presId="urn:microsoft.com/office/officeart/2005/8/layout/StepDownProcess"/>
    <dgm:cxn modelId="{6C28328E-6E13-4A35-AAE0-3FDBE94F8FC0}" type="presParOf" srcId="{03AECB8E-AD9B-4D25-A914-020D15303883}" destId="{9A5D0C06-D185-4D7D-9880-22575BA4B866}" srcOrd="8" destOrd="0" presId="urn:microsoft.com/office/officeart/2005/8/layout/StepDownProcess"/>
    <dgm:cxn modelId="{D7329464-10FD-4AEB-9801-C5B9EE6A1ED9}" type="presParOf" srcId="{9A5D0C06-D185-4D7D-9880-22575BA4B866}" destId="{8889A30A-5E8D-4647-B1B2-F88E9C12DF30}" srcOrd="0" destOrd="0" presId="urn:microsoft.com/office/officeart/2005/8/layout/StepDownProcess"/>
    <dgm:cxn modelId="{4872EC19-1D76-47D6-AA6A-88C7131D164F}" type="presParOf" srcId="{9A5D0C06-D185-4D7D-9880-22575BA4B866}" destId="{054732CA-141F-4E29-A14F-3F72B11E66DD}" srcOrd="1" destOrd="0" presId="urn:microsoft.com/office/officeart/2005/8/layout/StepDownProcess"/>
    <dgm:cxn modelId="{B456DC1D-899C-4F9F-BA0B-470F02DE063E}" type="presParOf" srcId="{9A5D0C06-D185-4D7D-9880-22575BA4B866}" destId="{C91BB0FA-A7E2-4298-96BE-F6593E7CF3F4}" srcOrd="2" destOrd="0" presId="urn:microsoft.com/office/officeart/2005/8/layout/StepDownProcess"/>
    <dgm:cxn modelId="{42C0F737-8B26-48C5-A0F6-EA645D6AD34D}" type="presParOf" srcId="{03AECB8E-AD9B-4D25-A914-020D15303883}" destId="{8E2462A2-8E30-4B02-9CD6-7476C4735331}" srcOrd="9" destOrd="0" presId="urn:microsoft.com/office/officeart/2005/8/layout/StepDownProcess"/>
    <dgm:cxn modelId="{40B131AA-CBEF-447D-B199-5B5B46FC9CBB}" type="presParOf" srcId="{03AECB8E-AD9B-4D25-A914-020D15303883}" destId="{85B100A1-B708-4020-9720-E61FF835C0A7}" srcOrd="10" destOrd="0" presId="urn:microsoft.com/office/officeart/2005/8/layout/StepDownProcess"/>
    <dgm:cxn modelId="{79D3D287-2B3D-4D7E-B265-D8534A78D414}" type="presParOf" srcId="{85B100A1-B708-4020-9720-E61FF835C0A7}" destId="{EB03269A-DE39-4DAF-A9C4-ABD5F17D8490}" srcOrd="0" destOrd="0" presId="urn:microsoft.com/office/officeart/2005/8/layout/StepDownProcess"/>
    <dgm:cxn modelId="{793BCA77-5F60-44C1-B938-3D87D720ED00}" type="presParOf" srcId="{85B100A1-B708-4020-9720-E61FF835C0A7}" destId="{EE48B5E6-D5CB-43DA-A266-C44D63FD44F2}" srcOrd="1" destOrd="0" presId="urn:microsoft.com/office/officeart/2005/8/layout/StepDownProcess"/>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6D3991B-6C33-42E2-8323-36838F675D9C}"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pt-BR"/>
        </a:p>
      </dgm:t>
    </dgm:pt>
    <dgm:pt modelId="{C3454D18-A85D-49C1-881A-82C01B2E2F2C}">
      <dgm:prSet phldrT="[Texto]" custT="1"/>
      <dgm:spPr/>
      <dgm:t>
        <a:bodyPr/>
        <a:lstStyle/>
        <a:p>
          <a:r>
            <a:rPr lang="pt-BR" sz="1500" b="1" dirty="0" smtClean="0">
              <a:solidFill>
                <a:schemeClr val="tx1"/>
              </a:solidFill>
            </a:rPr>
            <a:t>Obtenção e crítica da base de dados</a:t>
          </a:r>
          <a:endParaRPr lang="pt-BR" sz="1500" b="1" dirty="0">
            <a:solidFill>
              <a:schemeClr val="tx1"/>
            </a:solidFill>
          </a:endParaRPr>
        </a:p>
      </dgm:t>
    </dgm:pt>
    <dgm:pt modelId="{B71D075C-8D26-49CD-89AD-F22D759B4664}" type="parTrans" cxnId="{B341E03C-375B-4EAD-99F1-8DADB8E9D696}">
      <dgm:prSet/>
      <dgm:spPr/>
      <dgm:t>
        <a:bodyPr/>
        <a:lstStyle/>
        <a:p>
          <a:endParaRPr lang="pt-BR"/>
        </a:p>
      </dgm:t>
    </dgm:pt>
    <dgm:pt modelId="{D5132327-77EB-4928-B117-59B59685CCB9}" type="sibTrans" cxnId="{B341E03C-375B-4EAD-99F1-8DADB8E9D696}">
      <dgm:prSet/>
      <dgm:spPr/>
      <dgm:t>
        <a:bodyPr/>
        <a:lstStyle/>
        <a:p>
          <a:endParaRPr lang="pt-BR"/>
        </a:p>
      </dgm:t>
    </dgm:pt>
    <dgm:pt modelId="{B51C176D-34C7-4379-8883-510F6B26A9FE}">
      <dgm:prSet phldrT="[Texto]" custT="1"/>
      <dgm:spPr/>
      <dgm:t>
        <a:bodyPr/>
        <a:lstStyle/>
        <a:p>
          <a:r>
            <a:rPr lang="pt-BR" sz="1500" b="1" dirty="0" smtClean="0">
              <a:solidFill>
                <a:schemeClr val="tx1"/>
              </a:solidFill>
            </a:rPr>
            <a:t>Leiaute Base de Dados</a:t>
          </a:r>
          <a:endParaRPr lang="pt-BR" sz="1500" b="1" dirty="0">
            <a:solidFill>
              <a:schemeClr val="tx1"/>
            </a:solidFill>
          </a:endParaRPr>
        </a:p>
      </dgm:t>
    </dgm:pt>
    <dgm:pt modelId="{72DA8FE1-427B-4A65-AB0B-63D736786950}" type="parTrans" cxnId="{D76BC53B-4D25-4D94-90B9-466FE77E777D}">
      <dgm:prSet/>
      <dgm:spPr/>
      <dgm:t>
        <a:bodyPr/>
        <a:lstStyle/>
        <a:p>
          <a:endParaRPr lang="pt-BR"/>
        </a:p>
      </dgm:t>
    </dgm:pt>
    <dgm:pt modelId="{F8E73860-103B-417B-BC69-B67A3000F108}" type="sibTrans" cxnId="{D76BC53B-4D25-4D94-90B9-466FE77E777D}">
      <dgm:prSet/>
      <dgm:spPr/>
      <dgm:t>
        <a:bodyPr/>
        <a:lstStyle/>
        <a:p>
          <a:endParaRPr lang="pt-BR"/>
        </a:p>
      </dgm:t>
    </dgm:pt>
    <dgm:pt modelId="{FA40944F-4A29-43FC-83F2-E5AC8B438FD4}">
      <dgm:prSet phldrT="[Texto]" custT="1"/>
      <dgm:spPr/>
      <dgm:t>
        <a:bodyPr/>
        <a:lstStyle/>
        <a:p>
          <a:r>
            <a:rPr lang="pt-BR" sz="1500" b="1" dirty="0" smtClean="0">
              <a:solidFill>
                <a:schemeClr val="tx1"/>
              </a:solidFill>
            </a:rPr>
            <a:t>Proposição e aprovação das metodologias e hipóteses </a:t>
          </a:r>
          <a:endParaRPr lang="pt-BR" sz="1500" b="1" dirty="0">
            <a:solidFill>
              <a:schemeClr val="tx1"/>
            </a:solidFill>
          </a:endParaRPr>
        </a:p>
      </dgm:t>
    </dgm:pt>
    <dgm:pt modelId="{51C8B4F3-AE6B-48FF-8D06-374765BD7FBA}" type="parTrans" cxnId="{409E6560-01E5-47E3-80AB-9019D9B86D36}">
      <dgm:prSet/>
      <dgm:spPr/>
      <dgm:t>
        <a:bodyPr/>
        <a:lstStyle/>
        <a:p>
          <a:endParaRPr lang="pt-BR"/>
        </a:p>
      </dgm:t>
    </dgm:pt>
    <dgm:pt modelId="{0255ED88-301E-418B-BA61-8FEB939A37AE}" type="sibTrans" cxnId="{409E6560-01E5-47E3-80AB-9019D9B86D36}">
      <dgm:prSet/>
      <dgm:spPr/>
      <dgm:t>
        <a:bodyPr/>
        <a:lstStyle/>
        <a:p>
          <a:endParaRPr lang="pt-BR"/>
        </a:p>
      </dgm:t>
    </dgm:pt>
    <dgm:pt modelId="{8F207807-460D-449A-8F16-6BD6EE7E2DCE}">
      <dgm:prSet phldrT="[Texto]" custT="1"/>
      <dgm:spPr/>
      <dgm:t>
        <a:bodyPr/>
        <a:lstStyle/>
        <a:p>
          <a:r>
            <a:rPr lang="pt-BR" sz="1500" b="1" dirty="0" smtClean="0">
              <a:solidFill>
                <a:schemeClr val="tx1"/>
              </a:solidFill>
            </a:rPr>
            <a:t>Parâmetros/normas de Atuária</a:t>
          </a:r>
          <a:endParaRPr lang="pt-BR" sz="1500" b="1" dirty="0">
            <a:solidFill>
              <a:schemeClr val="tx1"/>
            </a:solidFill>
          </a:endParaRPr>
        </a:p>
      </dgm:t>
    </dgm:pt>
    <dgm:pt modelId="{CEABE633-D7BF-4786-BBBD-8CD54FFD1CA1}" type="parTrans" cxnId="{0D262052-4F33-4CE4-A05D-BFF267FC406D}">
      <dgm:prSet/>
      <dgm:spPr/>
      <dgm:t>
        <a:bodyPr/>
        <a:lstStyle/>
        <a:p>
          <a:endParaRPr lang="pt-BR"/>
        </a:p>
      </dgm:t>
    </dgm:pt>
    <dgm:pt modelId="{F9BE92C5-C717-4150-A183-B161BE04ACB3}" type="sibTrans" cxnId="{0D262052-4F33-4CE4-A05D-BFF267FC406D}">
      <dgm:prSet/>
      <dgm:spPr/>
      <dgm:t>
        <a:bodyPr/>
        <a:lstStyle/>
        <a:p>
          <a:endParaRPr lang="pt-BR"/>
        </a:p>
      </dgm:t>
    </dgm:pt>
    <dgm:pt modelId="{8F1038B9-4AA8-47C4-9821-4E91055D2C30}">
      <dgm:prSet phldrT="[Texto]" custT="1"/>
      <dgm:spPr/>
      <dgm:t>
        <a:bodyPr/>
        <a:lstStyle/>
        <a:p>
          <a:r>
            <a:rPr lang="pt-BR" sz="1500" b="1" dirty="0" smtClean="0">
              <a:solidFill>
                <a:schemeClr val="tx1"/>
              </a:solidFill>
            </a:rPr>
            <a:t>Avaliação Atuarial</a:t>
          </a:r>
          <a:endParaRPr lang="pt-BR" sz="1500" b="1" dirty="0">
            <a:solidFill>
              <a:schemeClr val="tx1"/>
            </a:solidFill>
          </a:endParaRPr>
        </a:p>
      </dgm:t>
    </dgm:pt>
    <dgm:pt modelId="{B0938214-86AF-48B2-9761-F43471160E98}" type="parTrans" cxnId="{FDF92A3F-50C9-4FC8-AE6E-0449304139CA}">
      <dgm:prSet/>
      <dgm:spPr/>
      <dgm:t>
        <a:bodyPr/>
        <a:lstStyle/>
        <a:p>
          <a:endParaRPr lang="pt-BR"/>
        </a:p>
      </dgm:t>
    </dgm:pt>
    <dgm:pt modelId="{4FA34878-4420-45CB-9E20-D5E2313B2E4D}" type="sibTrans" cxnId="{FDF92A3F-50C9-4FC8-AE6E-0449304139CA}">
      <dgm:prSet/>
      <dgm:spPr/>
      <dgm:t>
        <a:bodyPr/>
        <a:lstStyle/>
        <a:p>
          <a:endParaRPr lang="pt-BR"/>
        </a:p>
      </dgm:t>
    </dgm:pt>
    <dgm:pt modelId="{215A6A4B-1DE8-41EA-A63F-D1422734587B}">
      <dgm:prSet phldrT="[Texto]" custT="1"/>
      <dgm:spPr/>
      <dgm:t>
        <a:bodyPr/>
        <a:lstStyle/>
        <a:p>
          <a:r>
            <a:rPr lang="pt-BR" sz="1500" b="1" dirty="0" smtClean="0">
              <a:solidFill>
                <a:schemeClr val="tx1"/>
              </a:solidFill>
            </a:rPr>
            <a:t>DRAA</a:t>
          </a:r>
          <a:endParaRPr lang="pt-BR" sz="1500" b="1" dirty="0">
            <a:solidFill>
              <a:schemeClr val="tx1"/>
            </a:solidFill>
          </a:endParaRPr>
        </a:p>
      </dgm:t>
    </dgm:pt>
    <dgm:pt modelId="{1E5B2A94-3F0C-4F2E-8089-230F520E0219}" type="parTrans" cxnId="{45707385-0E90-45EE-9975-05FB6B2B10A2}">
      <dgm:prSet/>
      <dgm:spPr/>
      <dgm:t>
        <a:bodyPr/>
        <a:lstStyle/>
        <a:p>
          <a:endParaRPr lang="pt-BR"/>
        </a:p>
      </dgm:t>
    </dgm:pt>
    <dgm:pt modelId="{A3A7EBCF-FEBD-4240-BAC8-038EB528847D}" type="sibTrans" cxnId="{45707385-0E90-45EE-9975-05FB6B2B10A2}">
      <dgm:prSet/>
      <dgm:spPr/>
      <dgm:t>
        <a:bodyPr/>
        <a:lstStyle/>
        <a:p>
          <a:endParaRPr lang="pt-BR"/>
        </a:p>
      </dgm:t>
    </dgm:pt>
    <dgm:pt modelId="{8A655A68-9E6A-4F0C-AE98-40E698B7D553}">
      <dgm:prSet phldrT="[Texto]" custT="1"/>
      <dgm:spPr/>
      <dgm:t>
        <a:bodyPr/>
        <a:lstStyle/>
        <a:p>
          <a:r>
            <a:rPr lang="pt-BR" sz="1500" b="1" dirty="0" smtClean="0">
              <a:solidFill>
                <a:schemeClr val="tx1"/>
              </a:solidFill>
            </a:rPr>
            <a:t>Aprovação e execução parecer atuarial</a:t>
          </a:r>
          <a:endParaRPr lang="pt-BR" sz="1500" b="1" dirty="0">
            <a:solidFill>
              <a:schemeClr val="tx1"/>
            </a:solidFill>
          </a:endParaRPr>
        </a:p>
      </dgm:t>
    </dgm:pt>
    <dgm:pt modelId="{9621D137-6099-421C-9974-AB26CADC536C}" type="sibTrans" cxnId="{E04750BA-FA15-4268-A345-060E2E562CD2}">
      <dgm:prSet/>
      <dgm:spPr/>
      <dgm:t>
        <a:bodyPr/>
        <a:lstStyle/>
        <a:p>
          <a:endParaRPr lang="pt-BR"/>
        </a:p>
      </dgm:t>
    </dgm:pt>
    <dgm:pt modelId="{4169FA6C-9B2E-4A88-B6E0-ABB566EE0C85}" type="parTrans" cxnId="{E04750BA-FA15-4268-A345-060E2E562CD2}">
      <dgm:prSet/>
      <dgm:spPr/>
      <dgm:t>
        <a:bodyPr/>
        <a:lstStyle/>
        <a:p>
          <a:endParaRPr lang="pt-BR"/>
        </a:p>
      </dgm:t>
    </dgm:pt>
    <dgm:pt modelId="{B4FCC0A8-9116-4993-97CD-F4477C86ABC7}">
      <dgm:prSet phldrT="[Texto]" custT="1"/>
      <dgm:spPr/>
      <dgm:t>
        <a:bodyPr/>
        <a:lstStyle/>
        <a:p>
          <a:r>
            <a:rPr lang="pt-BR" sz="1500" b="1" dirty="0" smtClean="0">
              <a:solidFill>
                <a:schemeClr val="tx1"/>
              </a:solidFill>
            </a:rPr>
            <a:t>Regulamento e regramento do plano</a:t>
          </a:r>
          <a:endParaRPr lang="pt-BR" sz="1500" b="1" dirty="0">
            <a:solidFill>
              <a:schemeClr val="tx1"/>
            </a:solidFill>
          </a:endParaRPr>
        </a:p>
      </dgm:t>
    </dgm:pt>
    <dgm:pt modelId="{0C99317B-B805-4674-9601-C9D311EAEC22}" type="parTrans" cxnId="{EC12E0BC-A9E5-4E2F-99FF-14CFC348A447}">
      <dgm:prSet/>
      <dgm:spPr/>
      <dgm:t>
        <a:bodyPr/>
        <a:lstStyle/>
        <a:p>
          <a:endParaRPr lang="pt-BR"/>
        </a:p>
      </dgm:t>
    </dgm:pt>
    <dgm:pt modelId="{C45C8799-D071-4451-9317-2FE73DE82E75}" type="sibTrans" cxnId="{EC12E0BC-A9E5-4E2F-99FF-14CFC348A447}">
      <dgm:prSet/>
      <dgm:spPr/>
      <dgm:t>
        <a:bodyPr/>
        <a:lstStyle/>
        <a:p>
          <a:endParaRPr lang="pt-BR"/>
        </a:p>
      </dgm:t>
    </dgm:pt>
    <dgm:pt modelId="{2B9E26EF-5BA4-473B-B09B-616CED3E6865}">
      <dgm:prSet phldrT="[Texto]" custT="1"/>
      <dgm:spPr/>
      <dgm:t>
        <a:bodyPr/>
        <a:lstStyle/>
        <a:p>
          <a:r>
            <a:rPr lang="pt-BR" sz="1500" b="1" dirty="0" smtClean="0">
              <a:solidFill>
                <a:schemeClr val="tx1"/>
              </a:solidFill>
            </a:rPr>
            <a:t>Verificação da aderência </a:t>
          </a:r>
          <a:r>
            <a:rPr lang="pt-BR" sz="1500" b="1" dirty="0" smtClean="0">
              <a:solidFill>
                <a:schemeClr val="tx1"/>
              </a:solidFill>
            </a:rPr>
            <a:t>normas gerais </a:t>
          </a:r>
          <a:r>
            <a:rPr lang="pt-BR" sz="1500" b="1" dirty="0" smtClean="0">
              <a:solidFill>
                <a:schemeClr val="tx1"/>
              </a:solidFill>
            </a:rPr>
            <a:t>(plano de benefícios e custeio</a:t>
          </a:r>
          <a:endParaRPr lang="pt-BR" sz="1500" b="1" dirty="0">
            <a:solidFill>
              <a:schemeClr val="tx1"/>
            </a:solidFill>
          </a:endParaRPr>
        </a:p>
      </dgm:t>
    </dgm:pt>
    <dgm:pt modelId="{63CE929F-E4FE-4C85-99C6-DF36BB4DD560}" type="parTrans" cxnId="{B75DD0BA-E5F5-4D24-8E4B-8846F7D7E3F5}">
      <dgm:prSet/>
      <dgm:spPr/>
      <dgm:t>
        <a:bodyPr/>
        <a:lstStyle/>
        <a:p>
          <a:endParaRPr lang="pt-BR"/>
        </a:p>
      </dgm:t>
    </dgm:pt>
    <dgm:pt modelId="{235B8AA0-0857-41B7-9736-FB8EF13E6B02}" type="sibTrans" cxnId="{B75DD0BA-E5F5-4D24-8E4B-8846F7D7E3F5}">
      <dgm:prSet/>
      <dgm:spPr/>
      <dgm:t>
        <a:bodyPr/>
        <a:lstStyle/>
        <a:p>
          <a:endParaRPr lang="pt-BR"/>
        </a:p>
      </dgm:t>
    </dgm:pt>
    <dgm:pt modelId="{0996EFCC-C025-4DE6-8AF4-9C170F53AAEB}">
      <dgm:prSet phldrT="[Texto]" custT="1"/>
      <dgm:spPr/>
      <dgm:t>
        <a:bodyPr/>
        <a:lstStyle/>
        <a:p>
          <a:r>
            <a:rPr lang="pt-BR" sz="1500" b="1" dirty="0" err="1" smtClean="0">
              <a:solidFill>
                <a:schemeClr val="tx1"/>
              </a:solidFill>
            </a:rPr>
            <a:t>Acompa-nhamento</a:t>
          </a:r>
          <a:endParaRPr lang="pt-BR" sz="1500" b="1" dirty="0">
            <a:solidFill>
              <a:schemeClr val="tx1"/>
            </a:solidFill>
          </a:endParaRPr>
        </a:p>
      </dgm:t>
    </dgm:pt>
    <dgm:pt modelId="{FC5CEA39-8B31-43E6-81E4-BA33B36EDE0E}" type="parTrans" cxnId="{6614CA69-BB90-49B1-8C22-0917DDBDE6AC}">
      <dgm:prSet/>
      <dgm:spPr/>
      <dgm:t>
        <a:bodyPr/>
        <a:lstStyle/>
        <a:p>
          <a:endParaRPr lang="pt-BR"/>
        </a:p>
      </dgm:t>
    </dgm:pt>
    <dgm:pt modelId="{58A6B119-7619-4730-95E9-576A51939E0F}" type="sibTrans" cxnId="{6614CA69-BB90-49B1-8C22-0917DDBDE6AC}">
      <dgm:prSet/>
      <dgm:spPr/>
      <dgm:t>
        <a:bodyPr/>
        <a:lstStyle/>
        <a:p>
          <a:endParaRPr lang="pt-BR"/>
        </a:p>
      </dgm:t>
    </dgm:pt>
    <dgm:pt modelId="{62F609ED-5EC7-4446-A813-BD9D58C2F60A}">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pt-BR" sz="1500" b="1" dirty="0" smtClean="0">
              <a:solidFill>
                <a:schemeClr val="tx1"/>
              </a:solidFill>
            </a:rPr>
            <a:t>Execução do Plano:</a:t>
          </a:r>
          <a:endParaRPr lang="pt-BR" sz="1500" b="1" dirty="0">
            <a:solidFill>
              <a:schemeClr val="tx1"/>
            </a:solidFill>
          </a:endParaRPr>
        </a:p>
      </dgm:t>
    </dgm:pt>
    <dgm:pt modelId="{D484C829-ADD1-4E2E-B484-667596C2D3D5}" type="parTrans" cxnId="{7D1B68EC-0E49-4EEB-91F6-B7CA51AD40FF}">
      <dgm:prSet/>
      <dgm:spPr/>
      <dgm:t>
        <a:bodyPr/>
        <a:lstStyle/>
        <a:p>
          <a:endParaRPr lang="pt-BR"/>
        </a:p>
      </dgm:t>
    </dgm:pt>
    <dgm:pt modelId="{5BA50DD9-8AFD-4EF1-9960-ED4AB761F57D}" type="sibTrans" cxnId="{7D1B68EC-0E49-4EEB-91F6-B7CA51AD40FF}">
      <dgm:prSet/>
      <dgm:spPr/>
      <dgm:t>
        <a:bodyPr/>
        <a:lstStyle/>
        <a:p>
          <a:endParaRPr lang="pt-BR"/>
        </a:p>
      </dgm:t>
    </dgm:pt>
    <dgm:pt modelId="{BF5DBAB6-90B2-48AD-8223-FCA91CDE2D93}">
      <dgm:prSet phldrT="[Texto]" custT="1"/>
      <dgm:spPr/>
      <dgm:t>
        <a:bodyPr/>
        <a:lstStyle/>
        <a:p>
          <a:r>
            <a:rPr lang="pt-BR" sz="1500" b="1" dirty="0" smtClean="0">
              <a:solidFill>
                <a:schemeClr val="tx1"/>
              </a:solidFill>
            </a:rPr>
            <a:t>Certificado  NTA e DRAA</a:t>
          </a:r>
          <a:endParaRPr lang="pt-BR" sz="1500" b="1" dirty="0">
            <a:solidFill>
              <a:schemeClr val="tx1"/>
            </a:solidFill>
          </a:endParaRPr>
        </a:p>
      </dgm:t>
    </dgm:pt>
    <dgm:pt modelId="{24711170-F635-48C3-8F4E-535410886630}" type="parTrans" cxnId="{48FAF970-BFE0-48FC-8FF8-DF437226A8C8}">
      <dgm:prSet/>
      <dgm:spPr/>
      <dgm:t>
        <a:bodyPr/>
        <a:lstStyle/>
        <a:p>
          <a:endParaRPr lang="pt-BR"/>
        </a:p>
      </dgm:t>
    </dgm:pt>
    <dgm:pt modelId="{F2C9AE28-B4C8-4137-878A-F5750FE12BA6}" type="sibTrans" cxnId="{48FAF970-BFE0-48FC-8FF8-DF437226A8C8}">
      <dgm:prSet/>
      <dgm:spPr/>
      <dgm:t>
        <a:bodyPr/>
        <a:lstStyle/>
        <a:p>
          <a:endParaRPr lang="pt-BR"/>
        </a:p>
      </dgm:t>
    </dgm:pt>
    <dgm:pt modelId="{FBFE3E5F-C5DC-4542-99B1-C4493F7F4E22}">
      <dgm:prSet phldrT="[Texto]" custT="1"/>
      <dgm:spPr/>
      <dgm:t>
        <a:bodyPr/>
        <a:lstStyle/>
        <a:p>
          <a:r>
            <a:rPr lang="pt-BR" sz="1500" b="1" dirty="0" smtClean="0">
              <a:solidFill>
                <a:schemeClr val="tx1"/>
              </a:solidFill>
            </a:rPr>
            <a:t>CNIS/RPPS e E-social</a:t>
          </a:r>
          <a:endParaRPr lang="pt-BR" sz="1500" b="1" dirty="0">
            <a:solidFill>
              <a:schemeClr val="tx1"/>
            </a:solidFill>
          </a:endParaRPr>
        </a:p>
      </dgm:t>
    </dgm:pt>
    <dgm:pt modelId="{DA3ACDA3-53E1-400C-BF7B-51AA5818DB80}" type="parTrans" cxnId="{EEFF259B-03A2-469C-BBA6-3E457311B7E0}">
      <dgm:prSet/>
      <dgm:spPr/>
      <dgm:t>
        <a:bodyPr/>
        <a:lstStyle/>
        <a:p>
          <a:endParaRPr lang="pt-BR"/>
        </a:p>
      </dgm:t>
    </dgm:pt>
    <dgm:pt modelId="{380A39E6-8838-4759-AB47-4159ED4FE790}" type="sibTrans" cxnId="{EEFF259B-03A2-469C-BBA6-3E457311B7E0}">
      <dgm:prSet/>
      <dgm:spPr/>
      <dgm:t>
        <a:bodyPr/>
        <a:lstStyle/>
        <a:p>
          <a:endParaRPr lang="pt-BR"/>
        </a:p>
      </dgm:t>
    </dgm:pt>
    <dgm:pt modelId="{CF142CF2-703C-4ACC-BEF3-3FA1FD9702FE}">
      <dgm:prSet phldrT="[Texto]" custT="1"/>
      <dgm:spPr/>
      <dgm:t>
        <a:bodyPr/>
        <a:lstStyle/>
        <a:p>
          <a:r>
            <a:rPr lang="pt-BR" sz="1500" b="1" dirty="0" smtClean="0">
              <a:solidFill>
                <a:schemeClr val="tx1"/>
              </a:solidFill>
            </a:rPr>
            <a:t>Fluxos Atuariais</a:t>
          </a:r>
          <a:endParaRPr lang="pt-BR" sz="1500" b="1" dirty="0">
            <a:solidFill>
              <a:schemeClr val="tx1"/>
            </a:solidFill>
          </a:endParaRPr>
        </a:p>
      </dgm:t>
    </dgm:pt>
    <dgm:pt modelId="{2F6DA5C1-84C0-4114-8731-901A81D6A902}" type="parTrans" cxnId="{50279B53-8149-41EF-A650-A60D21BDFF0B}">
      <dgm:prSet/>
      <dgm:spPr/>
      <dgm:t>
        <a:bodyPr/>
        <a:lstStyle/>
        <a:p>
          <a:endParaRPr lang="pt-BR"/>
        </a:p>
      </dgm:t>
    </dgm:pt>
    <dgm:pt modelId="{EA08C594-F888-4CE0-8893-B73A223EEE37}" type="sibTrans" cxnId="{50279B53-8149-41EF-A650-A60D21BDFF0B}">
      <dgm:prSet/>
      <dgm:spPr/>
      <dgm:t>
        <a:bodyPr/>
        <a:lstStyle/>
        <a:p>
          <a:endParaRPr lang="pt-BR"/>
        </a:p>
      </dgm:t>
    </dgm:pt>
    <dgm:pt modelId="{D44F18A5-C4B7-45EE-8E43-FA51A987543C}">
      <dgm:prSet phldrT="[Texto]" custT="1"/>
      <dgm:spPr/>
      <dgm:t>
        <a:bodyPr/>
        <a:lstStyle/>
        <a:p>
          <a:r>
            <a:rPr lang="pt-BR" sz="1500" b="1" dirty="0" smtClean="0">
              <a:solidFill>
                <a:schemeClr val="tx1"/>
              </a:solidFill>
            </a:rPr>
            <a:t>Relatório da Avaliação Atuarial</a:t>
          </a:r>
          <a:endParaRPr lang="pt-BR" sz="1500" b="1" dirty="0">
            <a:solidFill>
              <a:schemeClr val="tx1"/>
            </a:solidFill>
          </a:endParaRPr>
        </a:p>
      </dgm:t>
    </dgm:pt>
    <dgm:pt modelId="{D07B2F95-9ABA-400B-9BBC-2C55957616C1}" type="parTrans" cxnId="{3664381B-BDCC-4781-A253-EFE3FEF8202A}">
      <dgm:prSet/>
      <dgm:spPr/>
      <dgm:t>
        <a:bodyPr/>
        <a:lstStyle/>
        <a:p>
          <a:endParaRPr lang="pt-BR"/>
        </a:p>
      </dgm:t>
    </dgm:pt>
    <dgm:pt modelId="{A74D70B8-24B2-4F37-9571-7BEEA28A20A4}" type="sibTrans" cxnId="{3664381B-BDCC-4781-A253-EFE3FEF8202A}">
      <dgm:prSet/>
      <dgm:spPr/>
      <dgm:t>
        <a:bodyPr/>
        <a:lstStyle/>
        <a:p>
          <a:endParaRPr lang="pt-BR"/>
        </a:p>
      </dgm:t>
    </dgm:pt>
    <dgm:pt modelId="{5A952AF1-9EE7-4C2F-9BA8-0AB2C0996752}">
      <dgm:prSet phldrT="[Texto]" custT="1"/>
      <dgm:spPr/>
      <dgm:t>
        <a:bodyPr/>
        <a:lstStyle/>
        <a:p>
          <a:r>
            <a:rPr lang="pt-BR" sz="1500" b="1" dirty="0" smtClean="0">
              <a:solidFill>
                <a:schemeClr val="tx1"/>
              </a:solidFill>
            </a:rPr>
            <a:t>NTA </a:t>
          </a:r>
          <a:endParaRPr lang="pt-BR" sz="1500" b="1" dirty="0">
            <a:solidFill>
              <a:schemeClr val="tx1"/>
            </a:solidFill>
          </a:endParaRPr>
        </a:p>
      </dgm:t>
    </dgm:pt>
    <dgm:pt modelId="{8E09F98F-82FD-497E-983B-D879488AC520}" type="parTrans" cxnId="{DCBC97EF-44D1-4C3A-A4FF-240CCAE07138}">
      <dgm:prSet/>
      <dgm:spPr/>
      <dgm:t>
        <a:bodyPr/>
        <a:lstStyle/>
        <a:p>
          <a:endParaRPr lang="pt-BR"/>
        </a:p>
      </dgm:t>
    </dgm:pt>
    <dgm:pt modelId="{F86284F2-FEF7-4BD5-82DF-39EE3B9E3D38}" type="sibTrans" cxnId="{DCBC97EF-44D1-4C3A-A4FF-240CCAE07138}">
      <dgm:prSet/>
      <dgm:spPr/>
      <dgm:t>
        <a:bodyPr/>
        <a:lstStyle/>
        <a:p>
          <a:endParaRPr lang="pt-BR"/>
        </a:p>
      </dgm:t>
    </dgm:pt>
    <dgm:pt modelId="{3DD4F7B4-2DB7-4C34-B0BC-8463F1A55DE5}">
      <dgm:prSet phldrT="[Texto]" custT="1"/>
      <dgm:spPr/>
      <dgm:t>
        <a:bodyPr/>
        <a:lstStyle/>
        <a:p>
          <a:pPr marL="114300" indent="0" defTabSz="666750">
            <a:lnSpc>
              <a:spcPct val="90000"/>
            </a:lnSpc>
            <a:spcBef>
              <a:spcPct val="0"/>
            </a:spcBef>
            <a:spcAft>
              <a:spcPct val="15000"/>
            </a:spcAft>
            <a:buNone/>
          </a:pPr>
          <a:endParaRPr lang="pt-BR" sz="1500" b="1" dirty="0">
            <a:solidFill>
              <a:schemeClr val="tx1"/>
            </a:solidFill>
          </a:endParaRPr>
        </a:p>
      </dgm:t>
    </dgm:pt>
    <dgm:pt modelId="{0F73AF11-ABDC-41EB-8753-B71D509AE5CE}" type="parTrans" cxnId="{32C9CC64-162C-478F-BFF7-80619300DB0D}">
      <dgm:prSet/>
      <dgm:spPr/>
      <dgm:t>
        <a:bodyPr/>
        <a:lstStyle/>
        <a:p>
          <a:endParaRPr lang="pt-BR"/>
        </a:p>
      </dgm:t>
    </dgm:pt>
    <dgm:pt modelId="{343CEEE3-CF97-4076-9062-5976F35307F8}" type="sibTrans" cxnId="{32C9CC64-162C-478F-BFF7-80619300DB0D}">
      <dgm:prSet/>
      <dgm:spPr/>
      <dgm:t>
        <a:bodyPr/>
        <a:lstStyle/>
        <a:p>
          <a:endParaRPr lang="pt-BR"/>
        </a:p>
      </dgm:t>
    </dgm:pt>
    <dgm:pt modelId="{3F858BC7-3B64-4EDA-B681-07C4D2E61A03}">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pt-BR" sz="1500" b="1" dirty="0" err="1" smtClean="0">
              <a:solidFill>
                <a:schemeClr val="tx1"/>
              </a:solidFill>
            </a:rPr>
            <a:t>Cadprev</a:t>
          </a:r>
          <a:r>
            <a:rPr lang="pt-BR" sz="1500" b="1" dirty="0" smtClean="0">
              <a:solidFill>
                <a:schemeClr val="tx1"/>
              </a:solidFill>
            </a:rPr>
            <a:t>: Notificações de Atuária</a:t>
          </a:r>
          <a:endParaRPr lang="pt-BR" sz="1500" b="1" dirty="0">
            <a:solidFill>
              <a:schemeClr val="tx1"/>
            </a:solidFill>
          </a:endParaRPr>
        </a:p>
      </dgm:t>
    </dgm:pt>
    <dgm:pt modelId="{EAFE393C-7E14-44F8-AF7F-69B8C103CB43}" type="parTrans" cxnId="{A103BEE6-C5B4-4E04-8349-9D4FA170BDCC}">
      <dgm:prSet/>
      <dgm:spPr/>
      <dgm:t>
        <a:bodyPr/>
        <a:lstStyle/>
        <a:p>
          <a:endParaRPr lang="pt-BR"/>
        </a:p>
      </dgm:t>
    </dgm:pt>
    <dgm:pt modelId="{496CFB87-822B-498D-9B29-20881EAE3321}" type="sibTrans" cxnId="{A103BEE6-C5B4-4E04-8349-9D4FA170BDCC}">
      <dgm:prSet/>
      <dgm:spPr/>
      <dgm:t>
        <a:bodyPr/>
        <a:lstStyle/>
        <a:p>
          <a:endParaRPr lang="pt-BR"/>
        </a:p>
      </dgm:t>
    </dgm:pt>
    <dgm:pt modelId="{29A4E5A7-A9F9-44BD-B3EA-DB80FE81567F}">
      <dgm:prSet phldrT="[Texto]" custT="1"/>
      <dgm:spPr/>
      <dgm:t>
        <a:bodyPr/>
        <a:lstStyle/>
        <a:p>
          <a:r>
            <a:rPr lang="pt-BR" sz="1500" b="1" dirty="0" smtClean="0">
              <a:solidFill>
                <a:schemeClr val="tx1"/>
              </a:solidFill>
            </a:rPr>
            <a:t>Verificar medidas adotadas</a:t>
          </a:r>
          <a:endParaRPr lang="pt-BR" sz="1500" b="1" dirty="0">
            <a:solidFill>
              <a:schemeClr val="tx1"/>
            </a:solidFill>
          </a:endParaRPr>
        </a:p>
      </dgm:t>
    </dgm:pt>
    <dgm:pt modelId="{3FEBBD42-01B3-4580-A311-02F3DB064BFB}" type="parTrans" cxnId="{5FD05F85-DAFE-4CFD-AEDF-63DAA7E6B7C5}">
      <dgm:prSet/>
      <dgm:spPr/>
      <dgm:t>
        <a:bodyPr/>
        <a:lstStyle/>
        <a:p>
          <a:endParaRPr lang="pt-BR"/>
        </a:p>
      </dgm:t>
    </dgm:pt>
    <dgm:pt modelId="{666A7141-5389-49D6-9316-3731EBB5C3E4}" type="sibTrans" cxnId="{5FD05F85-DAFE-4CFD-AEDF-63DAA7E6B7C5}">
      <dgm:prSet/>
      <dgm:spPr/>
      <dgm:t>
        <a:bodyPr/>
        <a:lstStyle/>
        <a:p>
          <a:endParaRPr lang="pt-BR"/>
        </a:p>
      </dgm:t>
    </dgm:pt>
    <dgm:pt modelId="{E7A6651C-EE02-403E-BB44-64ACCE32C51C}">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pt-BR" sz="1500" b="1" dirty="0" smtClean="0">
              <a:solidFill>
                <a:schemeClr val="tx1"/>
              </a:solidFill>
            </a:rPr>
            <a:t>DIPR;</a:t>
          </a:r>
          <a:endParaRPr lang="pt-BR" sz="1500" b="1" dirty="0">
            <a:solidFill>
              <a:schemeClr val="tx1"/>
            </a:solidFill>
          </a:endParaRPr>
        </a:p>
      </dgm:t>
    </dgm:pt>
    <dgm:pt modelId="{A739C444-8E2E-4236-B2B5-51EF2E8535D0}" type="parTrans" cxnId="{CCF0B93E-2C6C-45A0-A330-70A4D030BB7D}">
      <dgm:prSet/>
      <dgm:spPr/>
      <dgm:t>
        <a:bodyPr/>
        <a:lstStyle/>
        <a:p>
          <a:endParaRPr lang="pt-BR"/>
        </a:p>
      </dgm:t>
    </dgm:pt>
    <dgm:pt modelId="{222F773D-DB63-4FD6-81BF-74225557E1DF}" type="sibTrans" cxnId="{CCF0B93E-2C6C-45A0-A330-70A4D030BB7D}">
      <dgm:prSet/>
      <dgm:spPr/>
      <dgm:t>
        <a:bodyPr/>
        <a:lstStyle/>
        <a:p>
          <a:endParaRPr lang="pt-BR"/>
        </a:p>
      </dgm:t>
    </dgm:pt>
    <dgm:pt modelId="{9C141CF7-118A-473F-AF6E-291E5BF10B6A}">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pt-BR" sz="1500" b="1" dirty="0" smtClean="0">
              <a:solidFill>
                <a:schemeClr val="tx1"/>
              </a:solidFill>
            </a:rPr>
            <a:t>DAIR</a:t>
          </a:r>
          <a:endParaRPr lang="pt-BR" sz="1500" b="1" dirty="0">
            <a:solidFill>
              <a:schemeClr val="tx1"/>
            </a:solidFill>
          </a:endParaRPr>
        </a:p>
      </dgm:t>
    </dgm:pt>
    <dgm:pt modelId="{A49470AD-D4BC-4352-8CA0-E272DAA22621}" type="parTrans" cxnId="{45989926-EA42-4980-91CC-467776A26F87}">
      <dgm:prSet/>
      <dgm:spPr/>
      <dgm:t>
        <a:bodyPr/>
        <a:lstStyle/>
        <a:p>
          <a:endParaRPr lang="pt-BR"/>
        </a:p>
      </dgm:t>
    </dgm:pt>
    <dgm:pt modelId="{CC02BB30-1D41-4F60-8934-22D8FACDDD3F}" type="sibTrans" cxnId="{45989926-EA42-4980-91CC-467776A26F87}">
      <dgm:prSet/>
      <dgm:spPr/>
      <dgm:t>
        <a:bodyPr/>
        <a:lstStyle/>
        <a:p>
          <a:endParaRPr lang="pt-BR"/>
        </a:p>
      </dgm:t>
    </dgm:pt>
    <dgm:pt modelId="{A6DEEF86-35A4-4FC3-95D1-B4BFFBBF78CB}">
      <dgm:prSet phldrT="[Texto]" custT="1"/>
      <dgm:spPr/>
      <dgm:t>
        <a:bodyPr/>
        <a:lstStyle/>
        <a:p>
          <a:r>
            <a:rPr lang="pt-BR" sz="1500" b="1" dirty="0" smtClean="0">
              <a:solidFill>
                <a:schemeClr val="tx1"/>
              </a:solidFill>
            </a:rPr>
            <a:t>Recadastramento</a:t>
          </a:r>
          <a:endParaRPr lang="pt-BR" sz="1500" b="1" dirty="0">
            <a:solidFill>
              <a:schemeClr val="tx1"/>
            </a:solidFill>
          </a:endParaRPr>
        </a:p>
      </dgm:t>
    </dgm:pt>
    <dgm:pt modelId="{0753F738-719F-4E4B-AA62-C846C5CFFC09}" type="parTrans" cxnId="{98C39DBC-AA25-4642-83DA-FEEB1164840F}">
      <dgm:prSet/>
      <dgm:spPr/>
      <dgm:t>
        <a:bodyPr/>
        <a:lstStyle/>
        <a:p>
          <a:endParaRPr lang="pt-BR"/>
        </a:p>
      </dgm:t>
    </dgm:pt>
    <dgm:pt modelId="{188C396A-5567-49A5-A369-E1035F8549EE}" type="sibTrans" cxnId="{98C39DBC-AA25-4642-83DA-FEEB1164840F}">
      <dgm:prSet/>
      <dgm:spPr/>
      <dgm:t>
        <a:bodyPr/>
        <a:lstStyle/>
        <a:p>
          <a:endParaRPr lang="pt-BR"/>
        </a:p>
      </dgm:t>
    </dgm:pt>
    <dgm:pt modelId="{1617FF49-8231-42EF-8D24-4E81E80A62AD}">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pt-BR" sz="1500" b="1" dirty="0" smtClean="0">
              <a:solidFill>
                <a:schemeClr val="tx1"/>
              </a:solidFill>
            </a:rPr>
            <a:t>Contabilidade</a:t>
          </a:r>
          <a:endParaRPr lang="pt-BR" sz="1500" b="1" dirty="0">
            <a:solidFill>
              <a:schemeClr val="tx1"/>
            </a:solidFill>
          </a:endParaRPr>
        </a:p>
      </dgm:t>
    </dgm:pt>
    <dgm:pt modelId="{28689C9F-57AE-4B1A-9428-6D68096BC8D0}" type="parTrans" cxnId="{1D7AB665-B61C-493B-9D0D-DC70F9AE9449}">
      <dgm:prSet/>
      <dgm:spPr/>
      <dgm:t>
        <a:bodyPr/>
        <a:lstStyle/>
        <a:p>
          <a:endParaRPr lang="pt-BR"/>
        </a:p>
      </dgm:t>
    </dgm:pt>
    <dgm:pt modelId="{38444AF4-4CE8-4849-8847-2AD8A16144AF}" type="sibTrans" cxnId="{1D7AB665-B61C-493B-9D0D-DC70F9AE9449}">
      <dgm:prSet/>
      <dgm:spPr/>
      <dgm:t>
        <a:bodyPr/>
        <a:lstStyle/>
        <a:p>
          <a:endParaRPr lang="pt-BR"/>
        </a:p>
      </dgm:t>
    </dgm:pt>
    <dgm:pt modelId="{A4FFB506-6B05-41C1-8BC0-9D3DC9C7DB00}">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pt-BR" sz="1500" b="1" dirty="0" smtClean="0">
              <a:solidFill>
                <a:schemeClr val="tx1"/>
              </a:solidFill>
            </a:rPr>
            <a:t>Concessão;</a:t>
          </a:r>
          <a:endParaRPr lang="pt-BR" sz="1500" b="1" dirty="0">
            <a:solidFill>
              <a:schemeClr val="tx1"/>
            </a:solidFill>
          </a:endParaRPr>
        </a:p>
      </dgm:t>
    </dgm:pt>
    <dgm:pt modelId="{38BBE10F-BEE5-4A0D-BA39-0D7D8A5B2838}" type="parTrans" cxnId="{6E607927-FD1E-4E7C-A58A-4F194C40F50B}">
      <dgm:prSet/>
      <dgm:spPr/>
      <dgm:t>
        <a:bodyPr/>
        <a:lstStyle/>
        <a:p>
          <a:endParaRPr lang="pt-BR"/>
        </a:p>
      </dgm:t>
    </dgm:pt>
    <dgm:pt modelId="{53E02543-968C-4566-97F4-1BF0A55890D4}" type="sibTrans" cxnId="{6E607927-FD1E-4E7C-A58A-4F194C40F50B}">
      <dgm:prSet/>
      <dgm:spPr/>
      <dgm:t>
        <a:bodyPr/>
        <a:lstStyle/>
        <a:p>
          <a:endParaRPr lang="pt-BR"/>
        </a:p>
      </dgm:t>
    </dgm:pt>
    <dgm:pt modelId="{03AECB8E-AD9B-4D25-A914-020D15303883}" type="pres">
      <dgm:prSet presAssocID="{F6D3991B-6C33-42E2-8323-36838F675D9C}" presName="rootnode" presStyleCnt="0">
        <dgm:presLayoutVars>
          <dgm:chMax/>
          <dgm:chPref/>
          <dgm:dir/>
          <dgm:animLvl val="lvl"/>
        </dgm:presLayoutVars>
      </dgm:prSet>
      <dgm:spPr/>
      <dgm:t>
        <a:bodyPr/>
        <a:lstStyle/>
        <a:p>
          <a:endParaRPr lang="pt-BR"/>
        </a:p>
      </dgm:t>
    </dgm:pt>
    <dgm:pt modelId="{3F562DE2-64A2-452C-B5ED-5B9D4B4AB0A4}" type="pres">
      <dgm:prSet presAssocID="{B4FCC0A8-9116-4993-97CD-F4477C86ABC7}" presName="composite" presStyleCnt="0"/>
      <dgm:spPr/>
    </dgm:pt>
    <dgm:pt modelId="{7D759C4F-3C92-4826-AA29-20A4DCADDA6A}" type="pres">
      <dgm:prSet presAssocID="{B4FCC0A8-9116-4993-97CD-F4477C86ABC7}" presName="bentUpArrow1" presStyleLbl="alignImgPlace1" presStyleIdx="0" presStyleCnt="5" custLinFactNeighborX="31171" custLinFactNeighborY="-31172"/>
      <dgm:spPr/>
    </dgm:pt>
    <dgm:pt modelId="{7F71DDBB-F469-4D67-B81F-864642FDA8C5}" type="pres">
      <dgm:prSet presAssocID="{B4FCC0A8-9116-4993-97CD-F4477C86ABC7}" presName="ParentText" presStyleLbl="node1" presStyleIdx="0" presStyleCnt="6" custScaleX="125495" custScaleY="97628" custLinFactNeighborX="-165" custLinFactNeighborY="-25331">
        <dgm:presLayoutVars>
          <dgm:chMax val="1"/>
          <dgm:chPref val="1"/>
          <dgm:bulletEnabled val="1"/>
        </dgm:presLayoutVars>
      </dgm:prSet>
      <dgm:spPr/>
      <dgm:t>
        <a:bodyPr/>
        <a:lstStyle/>
        <a:p>
          <a:endParaRPr lang="pt-BR"/>
        </a:p>
      </dgm:t>
    </dgm:pt>
    <dgm:pt modelId="{BDF52FFE-CF5F-45D6-991D-6F721E9CB231}" type="pres">
      <dgm:prSet presAssocID="{B4FCC0A8-9116-4993-97CD-F4477C86ABC7}" presName="ChildText" presStyleLbl="revTx" presStyleIdx="0" presStyleCnt="6" custScaleX="258338" custLinFactX="9422" custLinFactNeighborX="100000" custLinFactNeighborY="-20741">
        <dgm:presLayoutVars>
          <dgm:chMax val="0"/>
          <dgm:chPref val="0"/>
          <dgm:bulletEnabled val="1"/>
        </dgm:presLayoutVars>
      </dgm:prSet>
      <dgm:spPr/>
      <dgm:t>
        <a:bodyPr/>
        <a:lstStyle/>
        <a:p>
          <a:endParaRPr lang="pt-BR"/>
        </a:p>
      </dgm:t>
    </dgm:pt>
    <dgm:pt modelId="{2E8E3B45-8320-47A8-AF77-939EB666FB0F}" type="pres">
      <dgm:prSet presAssocID="{C45C8799-D071-4451-9317-2FE73DE82E75}" presName="sibTrans" presStyleCnt="0"/>
      <dgm:spPr/>
    </dgm:pt>
    <dgm:pt modelId="{979E4E32-03EB-4F6C-B651-1FE76FDA994F}" type="pres">
      <dgm:prSet presAssocID="{C3454D18-A85D-49C1-881A-82C01B2E2F2C}" presName="composite" presStyleCnt="0"/>
      <dgm:spPr/>
    </dgm:pt>
    <dgm:pt modelId="{FA8092BE-A8F4-401E-95C2-9143251BF792}" type="pres">
      <dgm:prSet presAssocID="{C3454D18-A85D-49C1-881A-82C01B2E2F2C}" presName="bentUpArrow1" presStyleLbl="alignImgPlace1" presStyleIdx="1" presStyleCnt="5"/>
      <dgm:spPr/>
    </dgm:pt>
    <dgm:pt modelId="{CA569A7B-0F0A-4BD2-9B92-57AC24BD3F6B}" type="pres">
      <dgm:prSet presAssocID="{C3454D18-A85D-49C1-881A-82C01B2E2F2C}" presName="ParentText" presStyleLbl="node1" presStyleIdx="1" presStyleCnt="6">
        <dgm:presLayoutVars>
          <dgm:chMax val="1"/>
          <dgm:chPref val="1"/>
          <dgm:bulletEnabled val="1"/>
        </dgm:presLayoutVars>
      </dgm:prSet>
      <dgm:spPr/>
      <dgm:t>
        <a:bodyPr/>
        <a:lstStyle/>
        <a:p>
          <a:endParaRPr lang="pt-BR"/>
        </a:p>
      </dgm:t>
    </dgm:pt>
    <dgm:pt modelId="{E59214DC-0917-49B9-AECB-DF66B671E0D0}" type="pres">
      <dgm:prSet presAssocID="{C3454D18-A85D-49C1-881A-82C01B2E2F2C}" presName="ChildText" presStyleLbl="revTx" presStyleIdx="1" presStyleCnt="6" custScaleX="286675" custLinFactX="9103" custLinFactNeighborX="100000" custLinFactNeighborY="-4938">
        <dgm:presLayoutVars>
          <dgm:chMax val="0"/>
          <dgm:chPref val="0"/>
          <dgm:bulletEnabled val="1"/>
        </dgm:presLayoutVars>
      </dgm:prSet>
      <dgm:spPr/>
      <dgm:t>
        <a:bodyPr/>
        <a:lstStyle/>
        <a:p>
          <a:endParaRPr lang="pt-BR"/>
        </a:p>
      </dgm:t>
    </dgm:pt>
    <dgm:pt modelId="{6072D3F7-92C2-4ECC-93C7-A287E32BB2AB}" type="pres">
      <dgm:prSet presAssocID="{D5132327-77EB-4928-B117-59B59685CCB9}" presName="sibTrans" presStyleCnt="0"/>
      <dgm:spPr/>
    </dgm:pt>
    <dgm:pt modelId="{7B703A03-6A20-4C49-84D1-923A14277948}" type="pres">
      <dgm:prSet presAssocID="{FA40944F-4A29-43FC-83F2-E5AC8B438FD4}" presName="composite" presStyleCnt="0"/>
      <dgm:spPr/>
    </dgm:pt>
    <dgm:pt modelId="{325E7E5D-F06E-41E9-B426-C1E1668D9004}" type="pres">
      <dgm:prSet presAssocID="{FA40944F-4A29-43FC-83F2-E5AC8B438FD4}" presName="bentUpArrow1" presStyleLbl="alignImgPlace1" presStyleIdx="2" presStyleCnt="5"/>
      <dgm:spPr/>
    </dgm:pt>
    <dgm:pt modelId="{25E301BF-E245-4EEC-92A3-CD0DF17CBAF4}" type="pres">
      <dgm:prSet presAssocID="{FA40944F-4A29-43FC-83F2-E5AC8B438FD4}" presName="ParentText" presStyleLbl="node1" presStyleIdx="2" presStyleCnt="6" custScaleX="133860" custLinFactNeighborX="-38051" custLinFactNeighborY="1290">
        <dgm:presLayoutVars>
          <dgm:chMax val="1"/>
          <dgm:chPref val="1"/>
          <dgm:bulletEnabled val="1"/>
        </dgm:presLayoutVars>
      </dgm:prSet>
      <dgm:spPr/>
      <dgm:t>
        <a:bodyPr/>
        <a:lstStyle/>
        <a:p>
          <a:endParaRPr lang="pt-BR"/>
        </a:p>
      </dgm:t>
    </dgm:pt>
    <dgm:pt modelId="{DAA0085B-8439-4186-9DB5-8371AB8FE291}" type="pres">
      <dgm:prSet presAssocID="{FA40944F-4A29-43FC-83F2-E5AC8B438FD4}" presName="ChildText" presStyleLbl="revTx" presStyleIdx="2" presStyleCnt="6" custScaleX="312358" custScaleY="141708" custLinFactNeighborX="72490" custLinFactNeighborY="-11314">
        <dgm:presLayoutVars>
          <dgm:chMax val="0"/>
          <dgm:chPref val="0"/>
          <dgm:bulletEnabled val="1"/>
        </dgm:presLayoutVars>
      </dgm:prSet>
      <dgm:spPr/>
      <dgm:t>
        <a:bodyPr/>
        <a:lstStyle/>
        <a:p>
          <a:endParaRPr lang="pt-BR"/>
        </a:p>
      </dgm:t>
    </dgm:pt>
    <dgm:pt modelId="{EDAD9508-2E45-4035-86D9-BFA2CA7CE6CE}" type="pres">
      <dgm:prSet presAssocID="{0255ED88-301E-418B-BA61-8FEB939A37AE}" presName="sibTrans" presStyleCnt="0"/>
      <dgm:spPr/>
    </dgm:pt>
    <dgm:pt modelId="{A623CFCD-C949-439E-BE14-978408953FC1}" type="pres">
      <dgm:prSet presAssocID="{8F1038B9-4AA8-47C4-9821-4E91055D2C30}" presName="composite" presStyleCnt="0"/>
      <dgm:spPr/>
    </dgm:pt>
    <dgm:pt modelId="{6D2418BE-F356-42E2-AFEE-F6BA17EC37A8}" type="pres">
      <dgm:prSet presAssocID="{8F1038B9-4AA8-47C4-9821-4E91055D2C30}" presName="bentUpArrow1" presStyleLbl="alignImgPlace1" presStyleIdx="3" presStyleCnt="5"/>
      <dgm:spPr/>
    </dgm:pt>
    <dgm:pt modelId="{A9E916D7-00F8-4972-A7E4-FE461D00AF50}" type="pres">
      <dgm:prSet presAssocID="{8F1038B9-4AA8-47C4-9821-4E91055D2C30}" presName="ParentText" presStyleLbl="node1" presStyleIdx="3" presStyleCnt="6" custLinFactNeighborX="-24240" custLinFactNeighborY="2270">
        <dgm:presLayoutVars>
          <dgm:chMax val="1"/>
          <dgm:chPref val="1"/>
          <dgm:bulletEnabled val="1"/>
        </dgm:presLayoutVars>
      </dgm:prSet>
      <dgm:spPr/>
      <dgm:t>
        <a:bodyPr/>
        <a:lstStyle/>
        <a:p>
          <a:endParaRPr lang="pt-BR"/>
        </a:p>
      </dgm:t>
    </dgm:pt>
    <dgm:pt modelId="{69079F03-118D-4ADF-97F0-0C55D7030B3C}" type="pres">
      <dgm:prSet presAssocID="{8F1038B9-4AA8-47C4-9821-4E91055D2C30}" presName="ChildText" presStyleLbl="revTx" presStyleIdx="3" presStyleCnt="6" custScaleX="303467" custLinFactNeighborX="61434" custLinFactNeighborY="-1784">
        <dgm:presLayoutVars>
          <dgm:chMax val="0"/>
          <dgm:chPref val="0"/>
          <dgm:bulletEnabled val="1"/>
        </dgm:presLayoutVars>
      </dgm:prSet>
      <dgm:spPr/>
      <dgm:t>
        <a:bodyPr/>
        <a:lstStyle/>
        <a:p>
          <a:endParaRPr lang="pt-BR"/>
        </a:p>
      </dgm:t>
    </dgm:pt>
    <dgm:pt modelId="{9FD4770D-D871-46A5-8458-3C3917B8E1E9}" type="pres">
      <dgm:prSet presAssocID="{4FA34878-4420-45CB-9E20-D5E2313B2E4D}" presName="sibTrans" presStyleCnt="0"/>
      <dgm:spPr/>
    </dgm:pt>
    <dgm:pt modelId="{9A5D0C06-D185-4D7D-9880-22575BA4B866}" type="pres">
      <dgm:prSet presAssocID="{8A655A68-9E6A-4F0C-AE98-40E698B7D553}" presName="composite" presStyleCnt="0"/>
      <dgm:spPr/>
    </dgm:pt>
    <dgm:pt modelId="{8889A30A-5E8D-4647-B1B2-F88E9C12DF30}" type="pres">
      <dgm:prSet presAssocID="{8A655A68-9E6A-4F0C-AE98-40E698B7D553}" presName="bentUpArrow1" presStyleLbl="alignImgPlace1" presStyleIdx="4" presStyleCnt="5"/>
      <dgm:spPr/>
    </dgm:pt>
    <dgm:pt modelId="{054732CA-141F-4E29-A14F-3F72B11E66DD}" type="pres">
      <dgm:prSet presAssocID="{8A655A68-9E6A-4F0C-AE98-40E698B7D553}" presName="ParentText" presStyleLbl="node1" presStyleIdx="4" presStyleCnt="6" custScaleX="115247">
        <dgm:presLayoutVars>
          <dgm:chMax val="1"/>
          <dgm:chPref val="1"/>
          <dgm:bulletEnabled val="1"/>
        </dgm:presLayoutVars>
      </dgm:prSet>
      <dgm:spPr/>
      <dgm:t>
        <a:bodyPr/>
        <a:lstStyle/>
        <a:p>
          <a:endParaRPr lang="pt-BR"/>
        </a:p>
      </dgm:t>
    </dgm:pt>
    <dgm:pt modelId="{C91BB0FA-A7E2-4298-96BE-F6593E7CF3F4}" type="pres">
      <dgm:prSet presAssocID="{8A655A68-9E6A-4F0C-AE98-40E698B7D553}" presName="ChildText" presStyleLbl="revTx" presStyleIdx="4" presStyleCnt="6" custScaleX="312199" custLinFactNeighborX="99954" custLinFactNeighborY="-45724">
        <dgm:presLayoutVars>
          <dgm:chMax val="0"/>
          <dgm:chPref val="0"/>
          <dgm:bulletEnabled val="1"/>
        </dgm:presLayoutVars>
      </dgm:prSet>
      <dgm:spPr/>
      <dgm:t>
        <a:bodyPr/>
        <a:lstStyle/>
        <a:p>
          <a:endParaRPr lang="pt-BR"/>
        </a:p>
      </dgm:t>
    </dgm:pt>
    <dgm:pt modelId="{8E2462A2-8E30-4B02-9CD6-7476C4735331}" type="pres">
      <dgm:prSet presAssocID="{9621D137-6099-421C-9974-AB26CADC536C}" presName="sibTrans" presStyleCnt="0"/>
      <dgm:spPr/>
    </dgm:pt>
    <dgm:pt modelId="{85B100A1-B708-4020-9720-E61FF835C0A7}" type="pres">
      <dgm:prSet presAssocID="{0996EFCC-C025-4DE6-8AF4-9C170F53AAEB}" presName="composite" presStyleCnt="0"/>
      <dgm:spPr/>
    </dgm:pt>
    <dgm:pt modelId="{EB03269A-DE39-4DAF-A9C4-ABD5F17D8490}" type="pres">
      <dgm:prSet presAssocID="{0996EFCC-C025-4DE6-8AF4-9C170F53AAEB}" presName="ParentText" presStyleLbl="node1" presStyleIdx="5" presStyleCnt="6" custScaleX="116130" custLinFactNeighborX="-25080" custLinFactNeighborY="-1496">
        <dgm:presLayoutVars>
          <dgm:chMax val="1"/>
          <dgm:chPref val="1"/>
          <dgm:bulletEnabled val="1"/>
        </dgm:presLayoutVars>
      </dgm:prSet>
      <dgm:spPr/>
      <dgm:t>
        <a:bodyPr/>
        <a:lstStyle/>
        <a:p>
          <a:endParaRPr lang="pt-BR"/>
        </a:p>
      </dgm:t>
    </dgm:pt>
    <dgm:pt modelId="{EE48B5E6-D5CB-43DA-A266-C44D63FD44F2}" type="pres">
      <dgm:prSet presAssocID="{0996EFCC-C025-4DE6-8AF4-9C170F53AAEB}" presName="FinalChildText" presStyleLbl="revTx" presStyleIdx="5" presStyleCnt="6" custScaleX="183908" custLinFactNeighborX="536" custLinFactNeighborY="34109">
        <dgm:presLayoutVars>
          <dgm:chMax val="0"/>
          <dgm:chPref val="0"/>
          <dgm:bulletEnabled val="1"/>
        </dgm:presLayoutVars>
      </dgm:prSet>
      <dgm:spPr/>
      <dgm:t>
        <a:bodyPr/>
        <a:lstStyle/>
        <a:p>
          <a:endParaRPr lang="pt-BR"/>
        </a:p>
      </dgm:t>
    </dgm:pt>
  </dgm:ptLst>
  <dgm:cxnLst>
    <dgm:cxn modelId="{0F61B687-E43B-447A-9AD2-4AD7FFD1DAB4}" type="presOf" srcId="{8F1038B9-4AA8-47C4-9821-4E91055D2C30}" destId="{A9E916D7-00F8-4972-A7E4-FE461D00AF50}" srcOrd="0" destOrd="0" presId="urn:microsoft.com/office/officeart/2005/8/layout/StepDownProcess"/>
    <dgm:cxn modelId="{F1823FD8-86A4-4339-9A8B-86CC96A74FC1}" type="presOf" srcId="{B51C176D-34C7-4379-8883-510F6B26A9FE}" destId="{E59214DC-0917-49B9-AECB-DF66B671E0D0}" srcOrd="0" destOrd="0" presId="urn:microsoft.com/office/officeart/2005/8/layout/StepDownProcess"/>
    <dgm:cxn modelId="{3664381B-BDCC-4781-A253-EFE3FEF8202A}" srcId="{8F1038B9-4AA8-47C4-9821-4E91055D2C30}" destId="{D44F18A5-C4B7-45EE-8E43-FA51A987543C}" srcOrd="2" destOrd="0" parTransId="{D07B2F95-9ABA-400B-9BBC-2C55957616C1}" sibTransId="{A74D70B8-24B2-4F37-9571-7BEEA28A20A4}"/>
    <dgm:cxn modelId="{073E0DCF-C606-46B4-A051-6750705A42F3}" type="presOf" srcId="{3F858BC7-3B64-4EDA-B681-07C4D2E61A03}" destId="{EE48B5E6-D5CB-43DA-A266-C44D63FD44F2}" srcOrd="0" destOrd="5" presId="urn:microsoft.com/office/officeart/2005/8/layout/StepDownProcess"/>
    <dgm:cxn modelId="{DD1672BC-5A79-4ED5-BDFC-9B851CCEBFCD}" type="presOf" srcId="{8F207807-460D-449A-8F16-6BD6EE7E2DCE}" destId="{DAA0085B-8439-4186-9DB5-8371AB8FE291}" srcOrd="0" destOrd="0" presId="urn:microsoft.com/office/officeart/2005/8/layout/StepDownProcess"/>
    <dgm:cxn modelId="{FDF92A3F-50C9-4FC8-AE6E-0449304139CA}" srcId="{F6D3991B-6C33-42E2-8323-36838F675D9C}" destId="{8F1038B9-4AA8-47C4-9821-4E91055D2C30}" srcOrd="3" destOrd="0" parTransId="{B0938214-86AF-48B2-9761-F43471160E98}" sibTransId="{4FA34878-4420-45CB-9E20-D5E2313B2E4D}"/>
    <dgm:cxn modelId="{0D262052-4F33-4CE4-A05D-BFF267FC406D}" srcId="{FA40944F-4A29-43FC-83F2-E5AC8B438FD4}" destId="{8F207807-460D-449A-8F16-6BD6EE7E2DCE}" srcOrd="0" destOrd="0" parTransId="{CEABE633-D7BF-4786-BBBD-8CD54FFD1CA1}" sibTransId="{F9BE92C5-C717-4150-A183-B161BE04ACB3}"/>
    <dgm:cxn modelId="{45707385-0E90-45EE-9975-05FB6B2B10A2}" srcId="{8F1038B9-4AA8-47C4-9821-4E91055D2C30}" destId="{215A6A4B-1DE8-41EA-A63F-D1422734587B}" srcOrd="0" destOrd="0" parTransId="{1E5B2A94-3F0C-4F2E-8089-230F520E0219}" sibTransId="{A3A7EBCF-FEBD-4240-BAC8-038EB528847D}"/>
    <dgm:cxn modelId="{C0F8C027-50B4-4927-A5E3-B7717FA34910}" type="presOf" srcId="{0996EFCC-C025-4DE6-8AF4-9C170F53AAEB}" destId="{EB03269A-DE39-4DAF-A9C4-ABD5F17D8490}" srcOrd="0" destOrd="0" presId="urn:microsoft.com/office/officeart/2005/8/layout/StepDownProcess"/>
    <dgm:cxn modelId="{270995F7-1A11-44C1-B0C3-BF28E5C21FD9}" type="presOf" srcId="{9C141CF7-118A-473F-AF6E-291E5BF10B6A}" destId="{EE48B5E6-D5CB-43DA-A266-C44D63FD44F2}" srcOrd="0" destOrd="4" presId="urn:microsoft.com/office/officeart/2005/8/layout/StepDownProcess"/>
    <dgm:cxn modelId="{3BA5B3A0-770B-404F-9403-A274BA532259}" type="presOf" srcId="{E7A6651C-EE02-403E-BB44-64ACCE32C51C}" destId="{EE48B5E6-D5CB-43DA-A266-C44D63FD44F2}" srcOrd="0" destOrd="3" presId="urn:microsoft.com/office/officeart/2005/8/layout/StepDownProcess"/>
    <dgm:cxn modelId="{15BB2DDA-7AED-4074-8B92-4FC94748222D}" type="presOf" srcId="{FA40944F-4A29-43FC-83F2-E5AC8B438FD4}" destId="{25E301BF-E245-4EEC-92A3-CD0DF17CBAF4}" srcOrd="0" destOrd="0" presId="urn:microsoft.com/office/officeart/2005/8/layout/StepDownProcess"/>
    <dgm:cxn modelId="{32C9CC64-162C-478F-BFF7-80619300DB0D}" srcId="{0996EFCC-C025-4DE6-8AF4-9C170F53AAEB}" destId="{3DD4F7B4-2DB7-4C34-B0BC-8463F1A55DE5}" srcOrd="6" destOrd="0" parTransId="{0F73AF11-ABDC-41EB-8753-B71D509AE5CE}" sibTransId="{343CEEE3-CF97-4076-9062-5976F35307F8}"/>
    <dgm:cxn modelId="{4FD40FC6-9AFB-4111-87F9-503528E17BB5}" type="presOf" srcId="{3DD4F7B4-2DB7-4C34-B0BC-8463F1A55DE5}" destId="{EE48B5E6-D5CB-43DA-A266-C44D63FD44F2}" srcOrd="0" destOrd="6" presId="urn:microsoft.com/office/officeart/2005/8/layout/StepDownProcess"/>
    <dgm:cxn modelId="{D76BC53B-4D25-4D94-90B9-466FE77E777D}" srcId="{C3454D18-A85D-49C1-881A-82C01B2E2F2C}" destId="{B51C176D-34C7-4379-8883-510F6B26A9FE}" srcOrd="0" destOrd="0" parTransId="{72DA8FE1-427B-4A65-AB0B-63D736786950}" sibTransId="{F8E73860-103B-417B-BC69-B67A3000F108}"/>
    <dgm:cxn modelId="{54DE005F-D617-4D75-94CD-51ED38DAA151}" type="presOf" srcId="{D44F18A5-C4B7-45EE-8E43-FA51A987543C}" destId="{69079F03-118D-4ADF-97F0-0C55D7030B3C}" srcOrd="0" destOrd="2" presId="urn:microsoft.com/office/officeart/2005/8/layout/StepDownProcess"/>
    <dgm:cxn modelId="{DCBC97EF-44D1-4C3A-A4FF-240CCAE07138}" srcId="{FA40944F-4A29-43FC-83F2-E5AC8B438FD4}" destId="{5A952AF1-9EE7-4C2F-9BA8-0AB2C0996752}" srcOrd="1" destOrd="0" parTransId="{8E09F98F-82FD-497E-983B-D879488AC520}" sibTransId="{F86284F2-FEF7-4BD5-82DF-39EE3B9E3D38}"/>
    <dgm:cxn modelId="{838FF2D9-773E-48C9-9E77-9FA34F79B8AC}" type="presOf" srcId="{BF5DBAB6-90B2-48AD-8223-FCA91CDE2D93}" destId="{C91BB0FA-A7E2-4298-96BE-F6593E7CF3F4}" srcOrd="0" destOrd="0" presId="urn:microsoft.com/office/officeart/2005/8/layout/StepDownProcess"/>
    <dgm:cxn modelId="{A103BEE6-C5B4-4E04-8349-9D4FA170BDCC}" srcId="{0996EFCC-C025-4DE6-8AF4-9C170F53AAEB}" destId="{3F858BC7-3B64-4EDA-B681-07C4D2E61A03}" srcOrd="5" destOrd="0" parTransId="{EAFE393C-7E14-44F8-AF7F-69B8C103CB43}" sibTransId="{496CFB87-822B-498D-9B29-20881EAE3321}"/>
    <dgm:cxn modelId="{59B65BB4-B2C2-4E5E-B9CF-4CB8A106F5A0}" type="presOf" srcId="{FBFE3E5F-C5DC-4542-99B1-C4493F7F4E22}" destId="{E59214DC-0917-49B9-AECB-DF66B671E0D0}" srcOrd="0" destOrd="2" presId="urn:microsoft.com/office/officeart/2005/8/layout/StepDownProcess"/>
    <dgm:cxn modelId="{05FC3AE7-4582-4515-8A83-33CFAFBB9F26}" type="presOf" srcId="{A6DEEF86-35A4-4FC3-95D1-B4BFFBBF78CB}" destId="{E59214DC-0917-49B9-AECB-DF66B671E0D0}" srcOrd="0" destOrd="1" presId="urn:microsoft.com/office/officeart/2005/8/layout/StepDownProcess"/>
    <dgm:cxn modelId="{50279B53-8149-41EF-A650-A60D21BDFF0B}" srcId="{8F1038B9-4AA8-47C4-9821-4E91055D2C30}" destId="{CF142CF2-703C-4ACC-BEF3-3FA1FD9702FE}" srcOrd="1" destOrd="0" parTransId="{2F6DA5C1-84C0-4114-8731-901A81D6A902}" sibTransId="{EA08C594-F888-4CE0-8893-B73A223EEE37}"/>
    <dgm:cxn modelId="{D85A1B8C-BFD4-4D35-BC41-81F8A5AB139A}" type="presOf" srcId="{8A655A68-9E6A-4F0C-AE98-40E698B7D553}" destId="{054732CA-141F-4E29-A14F-3F72B11E66DD}" srcOrd="0" destOrd="0" presId="urn:microsoft.com/office/officeart/2005/8/layout/StepDownProcess"/>
    <dgm:cxn modelId="{EC12E0BC-A9E5-4E2F-99FF-14CFC348A447}" srcId="{F6D3991B-6C33-42E2-8323-36838F675D9C}" destId="{B4FCC0A8-9116-4993-97CD-F4477C86ABC7}" srcOrd="0" destOrd="0" parTransId="{0C99317B-B805-4674-9601-C9D311EAEC22}" sibTransId="{C45C8799-D071-4451-9317-2FE73DE82E75}"/>
    <dgm:cxn modelId="{43F51116-F08D-41AB-BC70-34C2A4BD0902}" type="presOf" srcId="{2B9E26EF-5BA4-473B-B09B-616CED3E6865}" destId="{BDF52FFE-CF5F-45D6-991D-6F721E9CB231}" srcOrd="0" destOrd="0" presId="urn:microsoft.com/office/officeart/2005/8/layout/StepDownProcess"/>
    <dgm:cxn modelId="{702955EB-825D-4053-89CC-B3AA5C47BA24}" type="presOf" srcId="{29A4E5A7-A9F9-44BD-B3EA-DB80FE81567F}" destId="{C91BB0FA-A7E2-4298-96BE-F6593E7CF3F4}" srcOrd="0" destOrd="1" presId="urn:microsoft.com/office/officeart/2005/8/layout/StepDownProcess"/>
    <dgm:cxn modelId="{7D1B68EC-0E49-4EEB-91F6-B7CA51AD40FF}" srcId="{0996EFCC-C025-4DE6-8AF4-9C170F53AAEB}" destId="{62F609ED-5EC7-4446-A813-BD9D58C2F60A}" srcOrd="0" destOrd="0" parTransId="{D484C829-ADD1-4E2E-B484-667596C2D3D5}" sibTransId="{5BA50DD9-8AFD-4EF1-9960-ED4AB761F57D}"/>
    <dgm:cxn modelId="{202DE332-DA85-494F-BFED-36B3DFDDCDAC}" type="presOf" srcId="{B4FCC0A8-9116-4993-97CD-F4477C86ABC7}" destId="{7F71DDBB-F469-4D67-B81F-864642FDA8C5}" srcOrd="0" destOrd="0" presId="urn:microsoft.com/office/officeart/2005/8/layout/StepDownProcess"/>
    <dgm:cxn modelId="{1D7AB665-B61C-493B-9D0D-DC70F9AE9449}" srcId="{0996EFCC-C025-4DE6-8AF4-9C170F53AAEB}" destId="{1617FF49-8231-42EF-8D24-4E81E80A62AD}" srcOrd="2" destOrd="0" parTransId="{28689C9F-57AE-4B1A-9428-6D68096BC8D0}" sibTransId="{38444AF4-4CE8-4849-8847-2AD8A16144AF}"/>
    <dgm:cxn modelId="{409E6560-01E5-47E3-80AB-9019D9B86D36}" srcId="{F6D3991B-6C33-42E2-8323-36838F675D9C}" destId="{FA40944F-4A29-43FC-83F2-E5AC8B438FD4}" srcOrd="2" destOrd="0" parTransId="{51C8B4F3-AE6B-48FF-8D06-374765BD7FBA}" sibTransId="{0255ED88-301E-418B-BA61-8FEB939A37AE}"/>
    <dgm:cxn modelId="{98C39DBC-AA25-4642-83DA-FEEB1164840F}" srcId="{C3454D18-A85D-49C1-881A-82C01B2E2F2C}" destId="{A6DEEF86-35A4-4FC3-95D1-B4BFFBBF78CB}" srcOrd="1" destOrd="0" parTransId="{0753F738-719F-4E4B-AA62-C846C5CFFC09}" sibTransId="{188C396A-5567-49A5-A369-E1035F8549EE}"/>
    <dgm:cxn modelId="{45989926-EA42-4980-91CC-467776A26F87}" srcId="{0996EFCC-C025-4DE6-8AF4-9C170F53AAEB}" destId="{9C141CF7-118A-473F-AF6E-291E5BF10B6A}" srcOrd="4" destOrd="0" parTransId="{A49470AD-D4BC-4352-8CA0-E272DAA22621}" sibTransId="{CC02BB30-1D41-4F60-8934-22D8FACDDD3F}"/>
    <dgm:cxn modelId="{9DDF3DBE-ADA8-4CDA-9656-D17FB028D13F}" type="presOf" srcId="{5A952AF1-9EE7-4C2F-9BA8-0AB2C0996752}" destId="{DAA0085B-8439-4186-9DB5-8371AB8FE291}" srcOrd="0" destOrd="1" presId="urn:microsoft.com/office/officeart/2005/8/layout/StepDownProcess"/>
    <dgm:cxn modelId="{103A7BAD-6177-436E-8A19-0807B8649531}" type="presOf" srcId="{A4FFB506-6B05-41C1-8BC0-9D3DC9C7DB00}" destId="{EE48B5E6-D5CB-43DA-A266-C44D63FD44F2}" srcOrd="0" destOrd="1" presId="urn:microsoft.com/office/officeart/2005/8/layout/StepDownProcess"/>
    <dgm:cxn modelId="{7625B28B-BA0D-452E-8C22-1D63F1A43F3A}" type="presOf" srcId="{62F609ED-5EC7-4446-A813-BD9D58C2F60A}" destId="{EE48B5E6-D5CB-43DA-A266-C44D63FD44F2}" srcOrd="0" destOrd="0" presId="urn:microsoft.com/office/officeart/2005/8/layout/StepDownProcess"/>
    <dgm:cxn modelId="{B341E03C-375B-4EAD-99F1-8DADB8E9D696}" srcId="{F6D3991B-6C33-42E2-8323-36838F675D9C}" destId="{C3454D18-A85D-49C1-881A-82C01B2E2F2C}" srcOrd="1" destOrd="0" parTransId="{B71D075C-8D26-49CD-89AD-F22D759B4664}" sibTransId="{D5132327-77EB-4928-B117-59B59685CCB9}"/>
    <dgm:cxn modelId="{5FD05F85-DAFE-4CFD-AEDF-63DAA7E6B7C5}" srcId="{8A655A68-9E6A-4F0C-AE98-40E698B7D553}" destId="{29A4E5A7-A9F9-44BD-B3EA-DB80FE81567F}" srcOrd="1" destOrd="0" parTransId="{3FEBBD42-01B3-4580-A311-02F3DB064BFB}" sibTransId="{666A7141-5389-49D6-9316-3731EBB5C3E4}"/>
    <dgm:cxn modelId="{9FF76BF6-0220-406B-8142-D882B3FDE38B}" type="presOf" srcId="{F6D3991B-6C33-42E2-8323-36838F675D9C}" destId="{03AECB8E-AD9B-4D25-A914-020D15303883}" srcOrd="0" destOrd="0" presId="urn:microsoft.com/office/officeart/2005/8/layout/StepDownProcess"/>
    <dgm:cxn modelId="{CCF0B93E-2C6C-45A0-A330-70A4D030BB7D}" srcId="{0996EFCC-C025-4DE6-8AF4-9C170F53AAEB}" destId="{E7A6651C-EE02-403E-BB44-64ACCE32C51C}" srcOrd="3" destOrd="0" parTransId="{A739C444-8E2E-4236-B2B5-51EF2E8535D0}" sibTransId="{222F773D-DB63-4FD6-81BF-74225557E1DF}"/>
    <dgm:cxn modelId="{6E607927-FD1E-4E7C-A58A-4F194C40F50B}" srcId="{0996EFCC-C025-4DE6-8AF4-9C170F53AAEB}" destId="{A4FFB506-6B05-41C1-8BC0-9D3DC9C7DB00}" srcOrd="1" destOrd="0" parTransId="{38BBE10F-BEE5-4A0D-BA39-0D7D8A5B2838}" sibTransId="{53E02543-968C-4566-97F4-1BF0A55890D4}"/>
    <dgm:cxn modelId="{E04750BA-FA15-4268-A345-060E2E562CD2}" srcId="{F6D3991B-6C33-42E2-8323-36838F675D9C}" destId="{8A655A68-9E6A-4F0C-AE98-40E698B7D553}" srcOrd="4" destOrd="0" parTransId="{4169FA6C-9B2E-4A88-B6E0-ABB566EE0C85}" sibTransId="{9621D137-6099-421C-9974-AB26CADC536C}"/>
    <dgm:cxn modelId="{EEFF259B-03A2-469C-BBA6-3E457311B7E0}" srcId="{C3454D18-A85D-49C1-881A-82C01B2E2F2C}" destId="{FBFE3E5F-C5DC-4542-99B1-C4493F7F4E22}" srcOrd="2" destOrd="0" parTransId="{DA3ACDA3-53E1-400C-BF7B-51AA5818DB80}" sibTransId="{380A39E6-8838-4759-AB47-4159ED4FE790}"/>
    <dgm:cxn modelId="{8E0B42E5-FF47-4D4D-A45A-B459BF39F87B}" type="presOf" srcId="{1617FF49-8231-42EF-8D24-4E81E80A62AD}" destId="{EE48B5E6-D5CB-43DA-A266-C44D63FD44F2}" srcOrd="0" destOrd="2" presId="urn:microsoft.com/office/officeart/2005/8/layout/StepDownProcess"/>
    <dgm:cxn modelId="{3A26E46A-6E62-4EE7-BC45-500D72A2FE5C}" type="presOf" srcId="{CF142CF2-703C-4ACC-BEF3-3FA1FD9702FE}" destId="{69079F03-118D-4ADF-97F0-0C55D7030B3C}" srcOrd="0" destOrd="1" presId="urn:microsoft.com/office/officeart/2005/8/layout/StepDownProcess"/>
    <dgm:cxn modelId="{BCEA7E8D-8DC9-4DEA-81D0-BB964635DDE7}" type="presOf" srcId="{215A6A4B-1DE8-41EA-A63F-D1422734587B}" destId="{69079F03-118D-4ADF-97F0-0C55D7030B3C}" srcOrd="0" destOrd="0" presId="urn:microsoft.com/office/officeart/2005/8/layout/StepDownProcess"/>
    <dgm:cxn modelId="{B75DD0BA-E5F5-4D24-8E4B-8846F7D7E3F5}" srcId="{B4FCC0A8-9116-4993-97CD-F4477C86ABC7}" destId="{2B9E26EF-5BA4-473B-B09B-616CED3E6865}" srcOrd="0" destOrd="0" parTransId="{63CE929F-E4FE-4C85-99C6-DF36BB4DD560}" sibTransId="{235B8AA0-0857-41B7-9736-FB8EF13E6B02}"/>
    <dgm:cxn modelId="{79731C17-DACB-4C07-B570-6B879C169D28}" type="presOf" srcId="{C3454D18-A85D-49C1-881A-82C01B2E2F2C}" destId="{CA569A7B-0F0A-4BD2-9B92-57AC24BD3F6B}" srcOrd="0" destOrd="0" presId="urn:microsoft.com/office/officeart/2005/8/layout/StepDownProcess"/>
    <dgm:cxn modelId="{48FAF970-BFE0-48FC-8FF8-DF437226A8C8}" srcId="{8A655A68-9E6A-4F0C-AE98-40E698B7D553}" destId="{BF5DBAB6-90B2-48AD-8223-FCA91CDE2D93}" srcOrd="0" destOrd="0" parTransId="{24711170-F635-48C3-8F4E-535410886630}" sibTransId="{F2C9AE28-B4C8-4137-878A-F5750FE12BA6}"/>
    <dgm:cxn modelId="{6614CA69-BB90-49B1-8C22-0917DDBDE6AC}" srcId="{F6D3991B-6C33-42E2-8323-36838F675D9C}" destId="{0996EFCC-C025-4DE6-8AF4-9C170F53AAEB}" srcOrd="5" destOrd="0" parTransId="{FC5CEA39-8B31-43E6-81E4-BA33B36EDE0E}" sibTransId="{58A6B119-7619-4730-95E9-576A51939E0F}"/>
    <dgm:cxn modelId="{3B871CF9-E954-4085-8719-D780A51A5FD7}" type="presParOf" srcId="{03AECB8E-AD9B-4D25-A914-020D15303883}" destId="{3F562DE2-64A2-452C-B5ED-5B9D4B4AB0A4}" srcOrd="0" destOrd="0" presId="urn:microsoft.com/office/officeart/2005/8/layout/StepDownProcess"/>
    <dgm:cxn modelId="{EDFC81BF-4313-43C2-96B3-E87E9837B235}" type="presParOf" srcId="{3F562DE2-64A2-452C-B5ED-5B9D4B4AB0A4}" destId="{7D759C4F-3C92-4826-AA29-20A4DCADDA6A}" srcOrd="0" destOrd="0" presId="urn:microsoft.com/office/officeart/2005/8/layout/StepDownProcess"/>
    <dgm:cxn modelId="{D2161C3D-C868-4F31-A416-1C4C046A755C}" type="presParOf" srcId="{3F562DE2-64A2-452C-B5ED-5B9D4B4AB0A4}" destId="{7F71DDBB-F469-4D67-B81F-864642FDA8C5}" srcOrd="1" destOrd="0" presId="urn:microsoft.com/office/officeart/2005/8/layout/StepDownProcess"/>
    <dgm:cxn modelId="{51F21DAA-A63F-422E-9A7C-90E6BA2EB592}" type="presParOf" srcId="{3F562DE2-64A2-452C-B5ED-5B9D4B4AB0A4}" destId="{BDF52FFE-CF5F-45D6-991D-6F721E9CB231}" srcOrd="2" destOrd="0" presId="urn:microsoft.com/office/officeart/2005/8/layout/StepDownProcess"/>
    <dgm:cxn modelId="{13915012-7D54-4072-BD58-AB052BA6E879}" type="presParOf" srcId="{03AECB8E-AD9B-4D25-A914-020D15303883}" destId="{2E8E3B45-8320-47A8-AF77-939EB666FB0F}" srcOrd="1" destOrd="0" presId="urn:microsoft.com/office/officeart/2005/8/layout/StepDownProcess"/>
    <dgm:cxn modelId="{10365DFF-2642-491C-9827-3B564257B641}" type="presParOf" srcId="{03AECB8E-AD9B-4D25-A914-020D15303883}" destId="{979E4E32-03EB-4F6C-B651-1FE76FDA994F}" srcOrd="2" destOrd="0" presId="urn:microsoft.com/office/officeart/2005/8/layout/StepDownProcess"/>
    <dgm:cxn modelId="{7A7A7771-922C-49B1-95A9-66E0B1A7D607}" type="presParOf" srcId="{979E4E32-03EB-4F6C-B651-1FE76FDA994F}" destId="{FA8092BE-A8F4-401E-95C2-9143251BF792}" srcOrd="0" destOrd="0" presId="urn:microsoft.com/office/officeart/2005/8/layout/StepDownProcess"/>
    <dgm:cxn modelId="{FAA13F18-0CF7-41E9-9674-EB8823E0F862}" type="presParOf" srcId="{979E4E32-03EB-4F6C-B651-1FE76FDA994F}" destId="{CA569A7B-0F0A-4BD2-9B92-57AC24BD3F6B}" srcOrd="1" destOrd="0" presId="urn:microsoft.com/office/officeart/2005/8/layout/StepDownProcess"/>
    <dgm:cxn modelId="{A2E633B3-1069-4FCA-AA48-B8744D90D0DE}" type="presParOf" srcId="{979E4E32-03EB-4F6C-B651-1FE76FDA994F}" destId="{E59214DC-0917-49B9-AECB-DF66B671E0D0}" srcOrd="2" destOrd="0" presId="urn:microsoft.com/office/officeart/2005/8/layout/StepDownProcess"/>
    <dgm:cxn modelId="{D729B2B0-D3A4-445E-B8A8-9830E0391A29}" type="presParOf" srcId="{03AECB8E-AD9B-4D25-A914-020D15303883}" destId="{6072D3F7-92C2-4ECC-93C7-A287E32BB2AB}" srcOrd="3" destOrd="0" presId="urn:microsoft.com/office/officeart/2005/8/layout/StepDownProcess"/>
    <dgm:cxn modelId="{8C47FF7C-F670-44F6-8862-807930ABE4E1}" type="presParOf" srcId="{03AECB8E-AD9B-4D25-A914-020D15303883}" destId="{7B703A03-6A20-4C49-84D1-923A14277948}" srcOrd="4" destOrd="0" presId="urn:microsoft.com/office/officeart/2005/8/layout/StepDownProcess"/>
    <dgm:cxn modelId="{CA9AEB1A-AD73-4D06-8801-119B567639A6}" type="presParOf" srcId="{7B703A03-6A20-4C49-84D1-923A14277948}" destId="{325E7E5D-F06E-41E9-B426-C1E1668D9004}" srcOrd="0" destOrd="0" presId="urn:microsoft.com/office/officeart/2005/8/layout/StepDownProcess"/>
    <dgm:cxn modelId="{45997E7E-8463-4B5D-8AB6-EFE9283C66A4}" type="presParOf" srcId="{7B703A03-6A20-4C49-84D1-923A14277948}" destId="{25E301BF-E245-4EEC-92A3-CD0DF17CBAF4}" srcOrd="1" destOrd="0" presId="urn:microsoft.com/office/officeart/2005/8/layout/StepDownProcess"/>
    <dgm:cxn modelId="{17F807FC-A89C-4992-ACFC-4AAE50315FB9}" type="presParOf" srcId="{7B703A03-6A20-4C49-84D1-923A14277948}" destId="{DAA0085B-8439-4186-9DB5-8371AB8FE291}" srcOrd="2" destOrd="0" presId="urn:microsoft.com/office/officeart/2005/8/layout/StepDownProcess"/>
    <dgm:cxn modelId="{9000D7B1-776E-43B1-B1E6-4D1A1590F18F}" type="presParOf" srcId="{03AECB8E-AD9B-4D25-A914-020D15303883}" destId="{EDAD9508-2E45-4035-86D9-BFA2CA7CE6CE}" srcOrd="5" destOrd="0" presId="urn:microsoft.com/office/officeart/2005/8/layout/StepDownProcess"/>
    <dgm:cxn modelId="{024B2BFF-F028-4F27-A068-A6F9456B9A0C}" type="presParOf" srcId="{03AECB8E-AD9B-4D25-A914-020D15303883}" destId="{A623CFCD-C949-439E-BE14-978408953FC1}" srcOrd="6" destOrd="0" presId="urn:microsoft.com/office/officeart/2005/8/layout/StepDownProcess"/>
    <dgm:cxn modelId="{D2C0A4E3-59EE-402F-94FE-8FEDE0015389}" type="presParOf" srcId="{A623CFCD-C949-439E-BE14-978408953FC1}" destId="{6D2418BE-F356-42E2-AFEE-F6BA17EC37A8}" srcOrd="0" destOrd="0" presId="urn:microsoft.com/office/officeart/2005/8/layout/StepDownProcess"/>
    <dgm:cxn modelId="{4F9E4163-F47B-4D9A-90D8-82B82C39FF8D}" type="presParOf" srcId="{A623CFCD-C949-439E-BE14-978408953FC1}" destId="{A9E916D7-00F8-4972-A7E4-FE461D00AF50}" srcOrd="1" destOrd="0" presId="urn:microsoft.com/office/officeart/2005/8/layout/StepDownProcess"/>
    <dgm:cxn modelId="{B4652413-B114-4BA8-9528-8ED68E168605}" type="presParOf" srcId="{A623CFCD-C949-439E-BE14-978408953FC1}" destId="{69079F03-118D-4ADF-97F0-0C55D7030B3C}" srcOrd="2" destOrd="0" presId="urn:microsoft.com/office/officeart/2005/8/layout/StepDownProcess"/>
    <dgm:cxn modelId="{9FD7F084-217C-4C91-929A-E64121FE29A8}" type="presParOf" srcId="{03AECB8E-AD9B-4D25-A914-020D15303883}" destId="{9FD4770D-D871-46A5-8458-3C3917B8E1E9}" srcOrd="7" destOrd="0" presId="urn:microsoft.com/office/officeart/2005/8/layout/StepDownProcess"/>
    <dgm:cxn modelId="{B483B9C7-AF19-4F78-BFB1-2BF3230CE35E}" type="presParOf" srcId="{03AECB8E-AD9B-4D25-A914-020D15303883}" destId="{9A5D0C06-D185-4D7D-9880-22575BA4B866}" srcOrd="8" destOrd="0" presId="urn:microsoft.com/office/officeart/2005/8/layout/StepDownProcess"/>
    <dgm:cxn modelId="{18BE422B-32DB-4912-8422-65635F0BA7D1}" type="presParOf" srcId="{9A5D0C06-D185-4D7D-9880-22575BA4B866}" destId="{8889A30A-5E8D-4647-B1B2-F88E9C12DF30}" srcOrd="0" destOrd="0" presId="urn:microsoft.com/office/officeart/2005/8/layout/StepDownProcess"/>
    <dgm:cxn modelId="{2BE18F77-579C-47A3-9E58-04A94AE27CCB}" type="presParOf" srcId="{9A5D0C06-D185-4D7D-9880-22575BA4B866}" destId="{054732CA-141F-4E29-A14F-3F72B11E66DD}" srcOrd="1" destOrd="0" presId="urn:microsoft.com/office/officeart/2005/8/layout/StepDownProcess"/>
    <dgm:cxn modelId="{41527AE1-2B64-4C68-BDC8-21AFDC609046}" type="presParOf" srcId="{9A5D0C06-D185-4D7D-9880-22575BA4B866}" destId="{C91BB0FA-A7E2-4298-96BE-F6593E7CF3F4}" srcOrd="2" destOrd="0" presId="urn:microsoft.com/office/officeart/2005/8/layout/StepDownProcess"/>
    <dgm:cxn modelId="{AEDEACEA-AA57-450E-9E40-0CB5CF0A3EAB}" type="presParOf" srcId="{03AECB8E-AD9B-4D25-A914-020D15303883}" destId="{8E2462A2-8E30-4B02-9CD6-7476C4735331}" srcOrd="9" destOrd="0" presId="urn:microsoft.com/office/officeart/2005/8/layout/StepDownProcess"/>
    <dgm:cxn modelId="{E609649D-74FF-4D06-8311-65E2DED32406}" type="presParOf" srcId="{03AECB8E-AD9B-4D25-A914-020D15303883}" destId="{85B100A1-B708-4020-9720-E61FF835C0A7}" srcOrd="10" destOrd="0" presId="urn:microsoft.com/office/officeart/2005/8/layout/StepDownProcess"/>
    <dgm:cxn modelId="{82CE38AF-6C8A-4746-A180-0F614153AD6D}" type="presParOf" srcId="{85B100A1-B708-4020-9720-E61FF835C0A7}" destId="{EB03269A-DE39-4DAF-A9C4-ABD5F17D8490}" srcOrd="0" destOrd="0" presId="urn:microsoft.com/office/officeart/2005/8/layout/StepDownProcess"/>
    <dgm:cxn modelId="{EB6FABBC-6752-4CBE-A558-9AF1E848F082}" type="presParOf" srcId="{85B100A1-B708-4020-9720-E61FF835C0A7}" destId="{EE48B5E6-D5CB-43DA-A266-C44D63FD44F2}" srcOrd="1" destOrd="0" presId="urn:microsoft.com/office/officeart/2005/8/layout/StepDownProcess"/>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04867EE-11B6-4FE5-975A-2351D486FEE9}" type="doc">
      <dgm:prSet loTypeId="urn:microsoft.com/office/officeart/2005/8/layout/StepDownProcess" loCatId="process" qsTypeId="urn:microsoft.com/office/officeart/2005/8/quickstyle/simple1" qsCatId="simple" csTypeId="urn:microsoft.com/office/officeart/2005/8/colors/accent2_2" csCatId="accent2" phldr="1"/>
      <dgm:spPr/>
      <dgm:t>
        <a:bodyPr/>
        <a:lstStyle/>
        <a:p>
          <a:endParaRPr lang="pt-BR"/>
        </a:p>
      </dgm:t>
    </dgm:pt>
    <dgm:pt modelId="{8F5F209A-5817-43E1-9441-2E93238AB649}">
      <dgm:prSet phldrT="[Texto]"/>
      <dgm:spPr/>
      <dgm:t>
        <a:bodyPr/>
        <a:lstStyle/>
        <a:p>
          <a:r>
            <a:rPr lang="pt-BR" b="1" dirty="0" smtClean="0"/>
            <a:t>Política Anual de Investimentos</a:t>
          </a:r>
          <a:endParaRPr lang="pt-BR" b="1" dirty="0"/>
        </a:p>
      </dgm:t>
    </dgm:pt>
    <dgm:pt modelId="{2544BAD1-1827-4130-B60C-DF8C3EC61FF9}" type="parTrans" cxnId="{F5B48D97-50B0-4506-B4E1-02B719C460CE}">
      <dgm:prSet/>
      <dgm:spPr/>
      <dgm:t>
        <a:bodyPr/>
        <a:lstStyle/>
        <a:p>
          <a:endParaRPr lang="pt-BR"/>
        </a:p>
      </dgm:t>
    </dgm:pt>
    <dgm:pt modelId="{5E939B7A-FAD2-4E82-8A8D-7D9BCA18ECF5}" type="sibTrans" cxnId="{F5B48D97-50B0-4506-B4E1-02B719C460CE}">
      <dgm:prSet/>
      <dgm:spPr/>
      <dgm:t>
        <a:bodyPr/>
        <a:lstStyle/>
        <a:p>
          <a:endParaRPr lang="pt-BR"/>
        </a:p>
      </dgm:t>
    </dgm:pt>
    <dgm:pt modelId="{4B77E1E4-5067-4B3D-B3D3-11ADD4E417F9}">
      <dgm:prSet phldrT="[Texto]" custT="1"/>
      <dgm:spPr/>
      <dgm:t>
        <a:bodyPr/>
        <a:lstStyle/>
        <a:p>
          <a:r>
            <a:rPr lang="pt-BR" sz="2000" b="1" dirty="0" smtClean="0"/>
            <a:t>ESTRATÉGIA</a:t>
          </a:r>
          <a:endParaRPr lang="pt-BR" sz="2000" b="1" dirty="0"/>
        </a:p>
      </dgm:t>
    </dgm:pt>
    <dgm:pt modelId="{CAE8C738-C951-4AF0-9436-B1CB0F6A2140}" type="parTrans" cxnId="{A17269F0-80D2-40F1-B981-D7CC7216296E}">
      <dgm:prSet/>
      <dgm:spPr/>
      <dgm:t>
        <a:bodyPr/>
        <a:lstStyle/>
        <a:p>
          <a:endParaRPr lang="pt-BR"/>
        </a:p>
      </dgm:t>
    </dgm:pt>
    <dgm:pt modelId="{022A1057-9B78-4845-976F-40438BC5C8C5}" type="sibTrans" cxnId="{A17269F0-80D2-40F1-B981-D7CC7216296E}">
      <dgm:prSet/>
      <dgm:spPr/>
      <dgm:t>
        <a:bodyPr/>
        <a:lstStyle/>
        <a:p>
          <a:endParaRPr lang="pt-BR"/>
        </a:p>
      </dgm:t>
    </dgm:pt>
    <dgm:pt modelId="{5F9AE36A-0D62-4802-8755-357C9D8AA2EE}">
      <dgm:prSet phldrT="[Texto]"/>
      <dgm:spPr/>
      <dgm:t>
        <a:bodyPr/>
        <a:lstStyle/>
        <a:p>
          <a:r>
            <a:rPr lang="pt-BR" b="1" dirty="0" smtClean="0"/>
            <a:t>Credenciamento/ Seleção</a:t>
          </a:r>
          <a:endParaRPr lang="pt-BR" b="1" dirty="0"/>
        </a:p>
      </dgm:t>
    </dgm:pt>
    <dgm:pt modelId="{E1C5284E-C950-4DD2-9F2D-A564C28162F5}" type="parTrans" cxnId="{3B2BA13D-F5FB-46B6-9968-306857A6F3CA}">
      <dgm:prSet/>
      <dgm:spPr/>
      <dgm:t>
        <a:bodyPr/>
        <a:lstStyle/>
        <a:p>
          <a:endParaRPr lang="pt-BR"/>
        </a:p>
      </dgm:t>
    </dgm:pt>
    <dgm:pt modelId="{A6993DBE-C958-433C-9F18-613736525B0E}" type="sibTrans" cxnId="{3B2BA13D-F5FB-46B6-9968-306857A6F3CA}">
      <dgm:prSet/>
      <dgm:spPr/>
      <dgm:t>
        <a:bodyPr/>
        <a:lstStyle/>
        <a:p>
          <a:endParaRPr lang="pt-BR"/>
        </a:p>
      </dgm:t>
    </dgm:pt>
    <dgm:pt modelId="{45154EC0-121D-48E2-B11D-4F49391DDA75}">
      <dgm:prSet phldrT="[Texto]" custT="1"/>
      <dgm:spPr/>
      <dgm:t>
        <a:bodyPr/>
        <a:lstStyle/>
        <a:p>
          <a:r>
            <a:rPr lang="pt-BR" sz="2000" b="1" dirty="0" smtClean="0"/>
            <a:t>Avaliação Produtos e Relacionamentos</a:t>
          </a:r>
          <a:endParaRPr lang="pt-BR" sz="2000" b="1" dirty="0"/>
        </a:p>
      </dgm:t>
    </dgm:pt>
    <dgm:pt modelId="{200F4D89-26E3-400E-93AA-AB6011F44BCD}" type="parTrans" cxnId="{F27F2BDA-562F-4099-A368-D5152F66AE88}">
      <dgm:prSet/>
      <dgm:spPr/>
      <dgm:t>
        <a:bodyPr/>
        <a:lstStyle/>
        <a:p>
          <a:endParaRPr lang="pt-BR"/>
        </a:p>
      </dgm:t>
    </dgm:pt>
    <dgm:pt modelId="{8C75DCAA-B795-49B8-8E73-98E759C30E99}" type="sibTrans" cxnId="{F27F2BDA-562F-4099-A368-D5152F66AE88}">
      <dgm:prSet/>
      <dgm:spPr/>
      <dgm:t>
        <a:bodyPr/>
        <a:lstStyle/>
        <a:p>
          <a:endParaRPr lang="pt-BR"/>
        </a:p>
      </dgm:t>
    </dgm:pt>
    <dgm:pt modelId="{2F6FE6AB-9A6E-4847-BF38-F2C798785285}">
      <dgm:prSet phldrT="[Texto]"/>
      <dgm:spPr/>
      <dgm:t>
        <a:bodyPr/>
        <a:lstStyle/>
        <a:p>
          <a:r>
            <a:rPr lang="pt-BR" b="1" dirty="0" smtClean="0"/>
            <a:t>Alocação/</a:t>
          </a:r>
        </a:p>
        <a:p>
          <a:r>
            <a:rPr lang="pt-BR" b="1" dirty="0" smtClean="0"/>
            <a:t>desinvestimento</a:t>
          </a:r>
          <a:endParaRPr lang="pt-BR" b="1" dirty="0"/>
        </a:p>
      </dgm:t>
    </dgm:pt>
    <dgm:pt modelId="{B02963CB-9DC2-48D7-B8DA-3D7F22040BC0}" type="parTrans" cxnId="{9B35FDB9-30C4-417B-9340-BB541934A53B}">
      <dgm:prSet/>
      <dgm:spPr/>
      <dgm:t>
        <a:bodyPr/>
        <a:lstStyle/>
        <a:p>
          <a:endParaRPr lang="pt-BR"/>
        </a:p>
      </dgm:t>
    </dgm:pt>
    <dgm:pt modelId="{C7D8B996-FF98-4C11-98D3-5AF6B7051534}" type="sibTrans" cxnId="{9B35FDB9-30C4-417B-9340-BB541934A53B}">
      <dgm:prSet/>
      <dgm:spPr/>
      <dgm:t>
        <a:bodyPr/>
        <a:lstStyle/>
        <a:p>
          <a:endParaRPr lang="pt-BR"/>
        </a:p>
      </dgm:t>
    </dgm:pt>
    <dgm:pt modelId="{B366949A-8D9D-4867-BC8B-B9B9F903B6E1}">
      <dgm:prSet phldrT="[Texto]" custT="1"/>
      <dgm:spPr/>
      <dgm:t>
        <a:bodyPr/>
        <a:lstStyle/>
        <a:p>
          <a:r>
            <a:rPr lang="pt-BR" sz="2000" b="1" dirty="0" smtClean="0"/>
            <a:t>Execução</a:t>
          </a:r>
          <a:endParaRPr lang="pt-BR" sz="2000" b="1" dirty="0"/>
        </a:p>
      </dgm:t>
    </dgm:pt>
    <dgm:pt modelId="{21D14A31-5C04-46B7-8157-CA2F60B9D5FF}" type="parTrans" cxnId="{5A4639A3-3937-4B16-88F5-05309BC91D9C}">
      <dgm:prSet/>
      <dgm:spPr/>
      <dgm:t>
        <a:bodyPr/>
        <a:lstStyle/>
        <a:p>
          <a:endParaRPr lang="pt-BR"/>
        </a:p>
      </dgm:t>
    </dgm:pt>
    <dgm:pt modelId="{122AC353-9D28-4F10-A0F2-551591DC6DCB}" type="sibTrans" cxnId="{5A4639A3-3937-4B16-88F5-05309BC91D9C}">
      <dgm:prSet/>
      <dgm:spPr/>
      <dgm:t>
        <a:bodyPr/>
        <a:lstStyle/>
        <a:p>
          <a:endParaRPr lang="pt-BR"/>
        </a:p>
      </dgm:t>
    </dgm:pt>
    <dgm:pt modelId="{1C8747B5-0649-46A5-9D81-54FF8C3BDBC0}">
      <dgm:prSet phldrT="[Texto]" custT="1"/>
      <dgm:spPr/>
      <dgm:t>
        <a:bodyPr/>
        <a:lstStyle/>
        <a:p>
          <a:r>
            <a:rPr lang="pt-BR" sz="2000" b="1" dirty="0" smtClean="0"/>
            <a:t>Escolha</a:t>
          </a:r>
          <a:endParaRPr lang="pt-BR" sz="2000" b="1" dirty="0"/>
        </a:p>
      </dgm:t>
    </dgm:pt>
    <dgm:pt modelId="{16F70660-84B6-487E-A958-096C15CB19A4}" type="parTrans" cxnId="{5F7B3B09-FED1-430F-BA40-1BF6A7A68AC9}">
      <dgm:prSet/>
      <dgm:spPr/>
      <dgm:t>
        <a:bodyPr/>
        <a:lstStyle/>
        <a:p>
          <a:endParaRPr lang="pt-BR"/>
        </a:p>
      </dgm:t>
    </dgm:pt>
    <dgm:pt modelId="{34121AC8-81E2-4618-9459-9D5581816A13}" type="sibTrans" cxnId="{5F7B3B09-FED1-430F-BA40-1BF6A7A68AC9}">
      <dgm:prSet/>
      <dgm:spPr/>
      <dgm:t>
        <a:bodyPr/>
        <a:lstStyle/>
        <a:p>
          <a:endParaRPr lang="pt-BR"/>
        </a:p>
      </dgm:t>
    </dgm:pt>
    <dgm:pt modelId="{290E4FDC-8675-4479-89A2-8CC9B38F61C8}">
      <dgm:prSet phldrT="[Texto]"/>
      <dgm:spPr/>
      <dgm:t>
        <a:bodyPr/>
        <a:lstStyle/>
        <a:p>
          <a:r>
            <a:rPr lang="pt-BR" b="1" dirty="0" smtClean="0"/>
            <a:t>Avaliação </a:t>
          </a:r>
        </a:p>
        <a:p>
          <a:r>
            <a:rPr lang="pt-BR" b="1" dirty="0" smtClean="0"/>
            <a:t>(Risco x </a:t>
          </a:r>
          <a:r>
            <a:rPr lang="pt-BR" b="1" dirty="0" err="1" smtClean="0"/>
            <a:t>Perfomance</a:t>
          </a:r>
          <a:r>
            <a:rPr lang="pt-BR" b="1" dirty="0" smtClean="0"/>
            <a:t>)</a:t>
          </a:r>
          <a:endParaRPr lang="pt-BR" b="1" dirty="0"/>
        </a:p>
      </dgm:t>
    </dgm:pt>
    <dgm:pt modelId="{5B572DCB-1842-42E6-9729-0541F69568E4}" type="parTrans" cxnId="{18F232F8-5DC2-4C55-8809-CF2565F8BC60}">
      <dgm:prSet/>
      <dgm:spPr/>
      <dgm:t>
        <a:bodyPr/>
        <a:lstStyle/>
        <a:p>
          <a:endParaRPr lang="pt-BR"/>
        </a:p>
      </dgm:t>
    </dgm:pt>
    <dgm:pt modelId="{3637249A-0E8B-4B7D-84A8-3002EB20A28F}" type="sibTrans" cxnId="{18F232F8-5DC2-4C55-8809-CF2565F8BC60}">
      <dgm:prSet/>
      <dgm:spPr/>
      <dgm:t>
        <a:bodyPr/>
        <a:lstStyle/>
        <a:p>
          <a:endParaRPr lang="pt-BR"/>
        </a:p>
      </dgm:t>
    </dgm:pt>
    <dgm:pt modelId="{7F1BA142-AEFC-4DF1-931D-31CEE2A18541}">
      <dgm:prSet phldrT="[Texto]"/>
      <dgm:spPr/>
      <dgm:t>
        <a:bodyPr/>
        <a:lstStyle/>
        <a:p>
          <a:r>
            <a:rPr lang="pt-BR" b="1" dirty="0" err="1" smtClean="0"/>
            <a:t>Acompa</a:t>
          </a:r>
          <a:r>
            <a:rPr lang="pt-BR" b="1" dirty="0" smtClean="0"/>
            <a:t>-mento</a:t>
          </a:r>
          <a:endParaRPr lang="pt-BR" b="1" dirty="0"/>
        </a:p>
      </dgm:t>
    </dgm:pt>
    <dgm:pt modelId="{77D36FD3-ED1F-476F-8591-0015C68911D2}" type="parTrans" cxnId="{E43775B6-F94B-44D1-B25B-A05BF89A0648}">
      <dgm:prSet/>
      <dgm:spPr/>
      <dgm:t>
        <a:bodyPr/>
        <a:lstStyle/>
        <a:p>
          <a:endParaRPr lang="pt-BR"/>
        </a:p>
      </dgm:t>
    </dgm:pt>
    <dgm:pt modelId="{098C43C8-416D-45FF-8FA4-88027B2737EF}" type="sibTrans" cxnId="{E43775B6-F94B-44D1-B25B-A05BF89A0648}">
      <dgm:prSet/>
      <dgm:spPr/>
      <dgm:t>
        <a:bodyPr/>
        <a:lstStyle/>
        <a:p>
          <a:endParaRPr lang="pt-BR"/>
        </a:p>
      </dgm:t>
    </dgm:pt>
    <dgm:pt modelId="{00C3C232-1286-4AC3-AB48-08C9D9B71A67}" type="pres">
      <dgm:prSet presAssocID="{D04867EE-11B6-4FE5-975A-2351D486FEE9}" presName="rootnode" presStyleCnt="0">
        <dgm:presLayoutVars>
          <dgm:chMax/>
          <dgm:chPref/>
          <dgm:dir/>
          <dgm:animLvl val="lvl"/>
        </dgm:presLayoutVars>
      </dgm:prSet>
      <dgm:spPr/>
      <dgm:t>
        <a:bodyPr/>
        <a:lstStyle/>
        <a:p>
          <a:endParaRPr lang="pt-BR"/>
        </a:p>
      </dgm:t>
    </dgm:pt>
    <dgm:pt modelId="{EACA4319-CE94-44F1-B5B2-DA083ABC5E8C}" type="pres">
      <dgm:prSet presAssocID="{8F5F209A-5817-43E1-9441-2E93238AB649}" presName="composite" presStyleCnt="0"/>
      <dgm:spPr/>
    </dgm:pt>
    <dgm:pt modelId="{58086080-2346-4E74-8B5E-D7F077B53351}" type="pres">
      <dgm:prSet presAssocID="{8F5F209A-5817-43E1-9441-2E93238AB649}" presName="bentUpArrow1" presStyleLbl="alignImgPlace1" presStyleIdx="0" presStyleCnt="3"/>
      <dgm:spPr/>
    </dgm:pt>
    <dgm:pt modelId="{9D5806F1-02BF-4C54-8AFC-65C10E2E013C}" type="pres">
      <dgm:prSet presAssocID="{8F5F209A-5817-43E1-9441-2E93238AB649}" presName="ParentText" presStyleLbl="node1" presStyleIdx="0" presStyleCnt="4">
        <dgm:presLayoutVars>
          <dgm:chMax val="1"/>
          <dgm:chPref val="1"/>
          <dgm:bulletEnabled val="1"/>
        </dgm:presLayoutVars>
      </dgm:prSet>
      <dgm:spPr/>
      <dgm:t>
        <a:bodyPr/>
        <a:lstStyle/>
        <a:p>
          <a:endParaRPr lang="pt-BR"/>
        </a:p>
      </dgm:t>
    </dgm:pt>
    <dgm:pt modelId="{898FED5F-1384-46AA-90A1-CE1FC4CB5F83}" type="pres">
      <dgm:prSet presAssocID="{8F5F209A-5817-43E1-9441-2E93238AB649}" presName="ChildText" presStyleLbl="revTx" presStyleIdx="0" presStyleCnt="4" custScaleX="173244" custLinFactNeighborX="28826" custLinFactNeighborY="2744">
        <dgm:presLayoutVars>
          <dgm:chMax val="0"/>
          <dgm:chPref val="0"/>
          <dgm:bulletEnabled val="1"/>
        </dgm:presLayoutVars>
      </dgm:prSet>
      <dgm:spPr/>
      <dgm:t>
        <a:bodyPr/>
        <a:lstStyle/>
        <a:p>
          <a:endParaRPr lang="pt-BR"/>
        </a:p>
      </dgm:t>
    </dgm:pt>
    <dgm:pt modelId="{4CA9EE24-6853-47BA-B68D-2880A5234EB6}" type="pres">
      <dgm:prSet presAssocID="{5E939B7A-FAD2-4E82-8A8D-7D9BCA18ECF5}" presName="sibTrans" presStyleCnt="0"/>
      <dgm:spPr/>
    </dgm:pt>
    <dgm:pt modelId="{ACD2A247-0089-41F5-94EA-B6C1692750E1}" type="pres">
      <dgm:prSet presAssocID="{5F9AE36A-0D62-4802-8755-357C9D8AA2EE}" presName="composite" presStyleCnt="0"/>
      <dgm:spPr/>
    </dgm:pt>
    <dgm:pt modelId="{4D9BF0C5-2F52-4FF0-8668-7114E96B31D6}" type="pres">
      <dgm:prSet presAssocID="{5F9AE36A-0D62-4802-8755-357C9D8AA2EE}" presName="bentUpArrow1" presStyleLbl="alignImgPlace1" presStyleIdx="1" presStyleCnt="3"/>
      <dgm:spPr/>
    </dgm:pt>
    <dgm:pt modelId="{18BBBA24-644F-49DB-AD76-C83D6DC0C5DF}" type="pres">
      <dgm:prSet presAssocID="{5F9AE36A-0D62-4802-8755-357C9D8AA2EE}" presName="ParentText" presStyleLbl="node1" presStyleIdx="1" presStyleCnt="4">
        <dgm:presLayoutVars>
          <dgm:chMax val="1"/>
          <dgm:chPref val="1"/>
          <dgm:bulletEnabled val="1"/>
        </dgm:presLayoutVars>
      </dgm:prSet>
      <dgm:spPr/>
      <dgm:t>
        <a:bodyPr/>
        <a:lstStyle/>
        <a:p>
          <a:endParaRPr lang="pt-BR"/>
        </a:p>
      </dgm:t>
    </dgm:pt>
    <dgm:pt modelId="{63861013-9293-405D-ABB2-84614C336B18}" type="pres">
      <dgm:prSet presAssocID="{5F9AE36A-0D62-4802-8755-357C9D8AA2EE}" presName="ChildText" presStyleLbl="revTx" presStyleIdx="1" presStyleCnt="4" custScaleX="179021" custLinFactNeighborX="34816" custLinFactNeighborY="3211">
        <dgm:presLayoutVars>
          <dgm:chMax val="0"/>
          <dgm:chPref val="0"/>
          <dgm:bulletEnabled val="1"/>
        </dgm:presLayoutVars>
      </dgm:prSet>
      <dgm:spPr/>
      <dgm:t>
        <a:bodyPr/>
        <a:lstStyle/>
        <a:p>
          <a:endParaRPr lang="pt-BR"/>
        </a:p>
      </dgm:t>
    </dgm:pt>
    <dgm:pt modelId="{3F0237FB-60BF-4F17-9744-BA9B879055D0}" type="pres">
      <dgm:prSet presAssocID="{A6993DBE-C958-433C-9F18-613736525B0E}" presName="sibTrans" presStyleCnt="0"/>
      <dgm:spPr/>
    </dgm:pt>
    <dgm:pt modelId="{C79A1B94-FBB1-496B-8726-8883DEDCAA14}" type="pres">
      <dgm:prSet presAssocID="{2F6FE6AB-9A6E-4847-BF38-F2C798785285}" presName="composite" presStyleCnt="0"/>
      <dgm:spPr/>
    </dgm:pt>
    <dgm:pt modelId="{897A192B-6B3B-4046-8D7B-1B80349791FE}" type="pres">
      <dgm:prSet presAssocID="{2F6FE6AB-9A6E-4847-BF38-F2C798785285}" presName="bentUpArrow1" presStyleLbl="alignImgPlace1" presStyleIdx="2" presStyleCnt="3"/>
      <dgm:spPr/>
    </dgm:pt>
    <dgm:pt modelId="{56A6FDC8-E867-43F3-BC81-FA030C2706C0}" type="pres">
      <dgm:prSet presAssocID="{2F6FE6AB-9A6E-4847-BF38-F2C798785285}" presName="ParentText" presStyleLbl="node1" presStyleIdx="2" presStyleCnt="4">
        <dgm:presLayoutVars>
          <dgm:chMax val="1"/>
          <dgm:chPref val="1"/>
          <dgm:bulletEnabled val="1"/>
        </dgm:presLayoutVars>
      </dgm:prSet>
      <dgm:spPr/>
      <dgm:t>
        <a:bodyPr/>
        <a:lstStyle/>
        <a:p>
          <a:endParaRPr lang="pt-BR"/>
        </a:p>
      </dgm:t>
    </dgm:pt>
    <dgm:pt modelId="{37669E2E-B2FA-487C-83F0-5C1EEE2B4495}" type="pres">
      <dgm:prSet presAssocID="{2F6FE6AB-9A6E-4847-BF38-F2C798785285}" presName="ChildText" presStyleLbl="revTx" presStyleIdx="2" presStyleCnt="4" custScaleX="113541">
        <dgm:presLayoutVars>
          <dgm:chMax val="0"/>
          <dgm:chPref val="0"/>
          <dgm:bulletEnabled val="1"/>
        </dgm:presLayoutVars>
      </dgm:prSet>
      <dgm:spPr/>
      <dgm:t>
        <a:bodyPr/>
        <a:lstStyle/>
        <a:p>
          <a:endParaRPr lang="pt-BR"/>
        </a:p>
      </dgm:t>
    </dgm:pt>
    <dgm:pt modelId="{61C1D714-9558-4DE8-9B9B-E459422A836C}" type="pres">
      <dgm:prSet presAssocID="{C7D8B996-FF98-4C11-98D3-5AF6B7051534}" presName="sibTrans" presStyleCnt="0"/>
      <dgm:spPr/>
    </dgm:pt>
    <dgm:pt modelId="{7017153D-2517-450C-898D-77D19B195C09}" type="pres">
      <dgm:prSet presAssocID="{290E4FDC-8675-4479-89A2-8CC9B38F61C8}" presName="composite" presStyleCnt="0"/>
      <dgm:spPr/>
    </dgm:pt>
    <dgm:pt modelId="{F6CD9FC3-9C22-4D09-8AF6-E1DB8AD33842}" type="pres">
      <dgm:prSet presAssocID="{290E4FDC-8675-4479-89A2-8CC9B38F61C8}" presName="ParentText" presStyleLbl="node1" presStyleIdx="3" presStyleCnt="4">
        <dgm:presLayoutVars>
          <dgm:chMax val="1"/>
          <dgm:chPref val="1"/>
          <dgm:bulletEnabled val="1"/>
        </dgm:presLayoutVars>
      </dgm:prSet>
      <dgm:spPr/>
      <dgm:t>
        <a:bodyPr/>
        <a:lstStyle/>
        <a:p>
          <a:endParaRPr lang="pt-BR"/>
        </a:p>
      </dgm:t>
    </dgm:pt>
    <dgm:pt modelId="{5F971330-FBB5-4928-B61D-994E56F28D9E}" type="pres">
      <dgm:prSet presAssocID="{290E4FDC-8675-4479-89A2-8CC9B38F61C8}" presName="FinalChildText" presStyleLbl="revTx" presStyleIdx="3" presStyleCnt="4">
        <dgm:presLayoutVars>
          <dgm:chMax val="0"/>
          <dgm:chPref val="0"/>
          <dgm:bulletEnabled val="1"/>
        </dgm:presLayoutVars>
      </dgm:prSet>
      <dgm:spPr/>
      <dgm:t>
        <a:bodyPr/>
        <a:lstStyle/>
        <a:p>
          <a:endParaRPr lang="pt-BR"/>
        </a:p>
      </dgm:t>
    </dgm:pt>
  </dgm:ptLst>
  <dgm:cxnLst>
    <dgm:cxn modelId="{59D64046-F546-478D-942F-0E578C84D968}" type="presOf" srcId="{B366949A-8D9D-4867-BC8B-B9B9F903B6E1}" destId="{37669E2E-B2FA-487C-83F0-5C1EEE2B4495}" srcOrd="0" destOrd="0" presId="urn:microsoft.com/office/officeart/2005/8/layout/StepDownProcess"/>
    <dgm:cxn modelId="{9A78385D-6588-4845-8AFB-5656B0F634F4}" type="presOf" srcId="{290E4FDC-8675-4479-89A2-8CC9B38F61C8}" destId="{F6CD9FC3-9C22-4D09-8AF6-E1DB8AD33842}" srcOrd="0" destOrd="0" presId="urn:microsoft.com/office/officeart/2005/8/layout/StepDownProcess"/>
    <dgm:cxn modelId="{F5B48D97-50B0-4506-B4E1-02B719C460CE}" srcId="{D04867EE-11B6-4FE5-975A-2351D486FEE9}" destId="{8F5F209A-5817-43E1-9441-2E93238AB649}" srcOrd="0" destOrd="0" parTransId="{2544BAD1-1827-4130-B60C-DF8C3EC61FF9}" sibTransId="{5E939B7A-FAD2-4E82-8A8D-7D9BCA18ECF5}"/>
    <dgm:cxn modelId="{D1EFC885-FCC4-43B9-94AC-AC9CC7094C4B}" type="presOf" srcId="{1C8747B5-0649-46A5-9D81-54FF8C3BDBC0}" destId="{63861013-9293-405D-ABB2-84614C336B18}" srcOrd="0" destOrd="1" presId="urn:microsoft.com/office/officeart/2005/8/layout/StepDownProcess"/>
    <dgm:cxn modelId="{A0B4BBFD-1AAD-446E-ADF5-1EB72022BFAD}" type="presOf" srcId="{7F1BA142-AEFC-4DF1-931D-31CEE2A18541}" destId="{5F971330-FBB5-4928-B61D-994E56F28D9E}" srcOrd="0" destOrd="0" presId="urn:microsoft.com/office/officeart/2005/8/layout/StepDownProcess"/>
    <dgm:cxn modelId="{5F7B3B09-FED1-430F-BA40-1BF6A7A68AC9}" srcId="{5F9AE36A-0D62-4802-8755-357C9D8AA2EE}" destId="{1C8747B5-0649-46A5-9D81-54FF8C3BDBC0}" srcOrd="1" destOrd="0" parTransId="{16F70660-84B6-487E-A958-096C15CB19A4}" sibTransId="{34121AC8-81E2-4618-9459-9D5581816A13}"/>
    <dgm:cxn modelId="{69ECF8E9-CC77-4BC9-ABD5-6275FDFCFC44}" type="presOf" srcId="{4B77E1E4-5067-4B3D-B3D3-11ADD4E417F9}" destId="{898FED5F-1384-46AA-90A1-CE1FC4CB5F83}" srcOrd="0" destOrd="0" presId="urn:microsoft.com/office/officeart/2005/8/layout/StepDownProcess"/>
    <dgm:cxn modelId="{A17269F0-80D2-40F1-B981-D7CC7216296E}" srcId="{8F5F209A-5817-43E1-9441-2E93238AB649}" destId="{4B77E1E4-5067-4B3D-B3D3-11ADD4E417F9}" srcOrd="0" destOrd="0" parTransId="{CAE8C738-C951-4AF0-9436-B1CB0F6A2140}" sibTransId="{022A1057-9B78-4845-976F-40438BC5C8C5}"/>
    <dgm:cxn modelId="{D75C2F2B-489A-43F6-A1BD-D394B4DBDB57}" type="presOf" srcId="{45154EC0-121D-48E2-B11D-4F49391DDA75}" destId="{63861013-9293-405D-ABB2-84614C336B18}" srcOrd="0" destOrd="0" presId="urn:microsoft.com/office/officeart/2005/8/layout/StepDownProcess"/>
    <dgm:cxn modelId="{18F232F8-5DC2-4C55-8809-CF2565F8BC60}" srcId="{D04867EE-11B6-4FE5-975A-2351D486FEE9}" destId="{290E4FDC-8675-4479-89A2-8CC9B38F61C8}" srcOrd="3" destOrd="0" parTransId="{5B572DCB-1842-42E6-9729-0541F69568E4}" sibTransId="{3637249A-0E8B-4B7D-84A8-3002EB20A28F}"/>
    <dgm:cxn modelId="{E43775B6-F94B-44D1-B25B-A05BF89A0648}" srcId="{290E4FDC-8675-4479-89A2-8CC9B38F61C8}" destId="{7F1BA142-AEFC-4DF1-931D-31CEE2A18541}" srcOrd="0" destOrd="0" parTransId="{77D36FD3-ED1F-476F-8591-0015C68911D2}" sibTransId="{098C43C8-416D-45FF-8FA4-88027B2737EF}"/>
    <dgm:cxn modelId="{9B35FDB9-30C4-417B-9340-BB541934A53B}" srcId="{D04867EE-11B6-4FE5-975A-2351D486FEE9}" destId="{2F6FE6AB-9A6E-4847-BF38-F2C798785285}" srcOrd="2" destOrd="0" parTransId="{B02963CB-9DC2-48D7-B8DA-3D7F22040BC0}" sibTransId="{C7D8B996-FF98-4C11-98D3-5AF6B7051534}"/>
    <dgm:cxn modelId="{06E8F318-ACD7-4C31-A17D-7C624151A292}" type="presOf" srcId="{5F9AE36A-0D62-4802-8755-357C9D8AA2EE}" destId="{18BBBA24-644F-49DB-AD76-C83D6DC0C5DF}" srcOrd="0" destOrd="0" presId="urn:microsoft.com/office/officeart/2005/8/layout/StepDownProcess"/>
    <dgm:cxn modelId="{03CA8F31-8702-4C2D-94E5-88865CBD441A}" type="presOf" srcId="{2F6FE6AB-9A6E-4847-BF38-F2C798785285}" destId="{56A6FDC8-E867-43F3-BC81-FA030C2706C0}" srcOrd="0" destOrd="0" presId="urn:microsoft.com/office/officeart/2005/8/layout/StepDownProcess"/>
    <dgm:cxn modelId="{972EC34A-126C-412B-9852-B38BEBD1F8F7}" type="presOf" srcId="{D04867EE-11B6-4FE5-975A-2351D486FEE9}" destId="{00C3C232-1286-4AC3-AB48-08C9D9B71A67}" srcOrd="0" destOrd="0" presId="urn:microsoft.com/office/officeart/2005/8/layout/StepDownProcess"/>
    <dgm:cxn modelId="{F27F2BDA-562F-4099-A368-D5152F66AE88}" srcId="{5F9AE36A-0D62-4802-8755-357C9D8AA2EE}" destId="{45154EC0-121D-48E2-B11D-4F49391DDA75}" srcOrd="0" destOrd="0" parTransId="{200F4D89-26E3-400E-93AA-AB6011F44BCD}" sibTransId="{8C75DCAA-B795-49B8-8E73-98E759C30E99}"/>
    <dgm:cxn modelId="{5A4639A3-3937-4B16-88F5-05309BC91D9C}" srcId="{2F6FE6AB-9A6E-4847-BF38-F2C798785285}" destId="{B366949A-8D9D-4867-BC8B-B9B9F903B6E1}" srcOrd="0" destOrd="0" parTransId="{21D14A31-5C04-46B7-8157-CA2F60B9D5FF}" sibTransId="{122AC353-9D28-4F10-A0F2-551591DC6DCB}"/>
    <dgm:cxn modelId="{3B2BA13D-F5FB-46B6-9968-306857A6F3CA}" srcId="{D04867EE-11B6-4FE5-975A-2351D486FEE9}" destId="{5F9AE36A-0D62-4802-8755-357C9D8AA2EE}" srcOrd="1" destOrd="0" parTransId="{E1C5284E-C950-4DD2-9F2D-A564C28162F5}" sibTransId="{A6993DBE-C958-433C-9F18-613736525B0E}"/>
    <dgm:cxn modelId="{79A95825-F4C4-412D-A7FF-18CF30FAA3F6}" type="presOf" srcId="{8F5F209A-5817-43E1-9441-2E93238AB649}" destId="{9D5806F1-02BF-4C54-8AFC-65C10E2E013C}" srcOrd="0" destOrd="0" presId="urn:microsoft.com/office/officeart/2005/8/layout/StepDownProcess"/>
    <dgm:cxn modelId="{C1384729-5EBB-40F0-9E22-5CDCDC8E34A8}" type="presParOf" srcId="{00C3C232-1286-4AC3-AB48-08C9D9B71A67}" destId="{EACA4319-CE94-44F1-B5B2-DA083ABC5E8C}" srcOrd="0" destOrd="0" presId="urn:microsoft.com/office/officeart/2005/8/layout/StepDownProcess"/>
    <dgm:cxn modelId="{84253480-12FD-41EE-9A65-F026B267370B}" type="presParOf" srcId="{EACA4319-CE94-44F1-B5B2-DA083ABC5E8C}" destId="{58086080-2346-4E74-8B5E-D7F077B53351}" srcOrd="0" destOrd="0" presId="urn:microsoft.com/office/officeart/2005/8/layout/StepDownProcess"/>
    <dgm:cxn modelId="{72394122-B9AD-4325-8470-6CD8C6A289B0}" type="presParOf" srcId="{EACA4319-CE94-44F1-B5B2-DA083ABC5E8C}" destId="{9D5806F1-02BF-4C54-8AFC-65C10E2E013C}" srcOrd="1" destOrd="0" presId="urn:microsoft.com/office/officeart/2005/8/layout/StepDownProcess"/>
    <dgm:cxn modelId="{289EE139-C42A-4AEF-B6A8-55FFBB89AA47}" type="presParOf" srcId="{EACA4319-CE94-44F1-B5B2-DA083ABC5E8C}" destId="{898FED5F-1384-46AA-90A1-CE1FC4CB5F83}" srcOrd="2" destOrd="0" presId="urn:microsoft.com/office/officeart/2005/8/layout/StepDownProcess"/>
    <dgm:cxn modelId="{F7125524-48DF-4075-A396-C9161F10FA63}" type="presParOf" srcId="{00C3C232-1286-4AC3-AB48-08C9D9B71A67}" destId="{4CA9EE24-6853-47BA-B68D-2880A5234EB6}" srcOrd="1" destOrd="0" presId="urn:microsoft.com/office/officeart/2005/8/layout/StepDownProcess"/>
    <dgm:cxn modelId="{D5183F46-8C28-4DA6-B46C-3790035473C3}" type="presParOf" srcId="{00C3C232-1286-4AC3-AB48-08C9D9B71A67}" destId="{ACD2A247-0089-41F5-94EA-B6C1692750E1}" srcOrd="2" destOrd="0" presId="urn:microsoft.com/office/officeart/2005/8/layout/StepDownProcess"/>
    <dgm:cxn modelId="{CDB59CC4-2856-45AF-92B5-BA7B174FA225}" type="presParOf" srcId="{ACD2A247-0089-41F5-94EA-B6C1692750E1}" destId="{4D9BF0C5-2F52-4FF0-8668-7114E96B31D6}" srcOrd="0" destOrd="0" presId="urn:microsoft.com/office/officeart/2005/8/layout/StepDownProcess"/>
    <dgm:cxn modelId="{CD8B3B8D-1265-48CE-92C3-F4258A2FDC37}" type="presParOf" srcId="{ACD2A247-0089-41F5-94EA-B6C1692750E1}" destId="{18BBBA24-644F-49DB-AD76-C83D6DC0C5DF}" srcOrd="1" destOrd="0" presId="urn:microsoft.com/office/officeart/2005/8/layout/StepDownProcess"/>
    <dgm:cxn modelId="{8EB22A6A-BA8A-4439-9D3E-823D495E63A5}" type="presParOf" srcId="{ACD2A247-0089-41F5-94EA-B6C1692750E1}" destId="{63861013-9293-405D-ABB2-84614C336B18}" srcOrd="2" destOrd="0" presId="urn:microsoft.com/office/officeart/2005/8/layout/StepDownProcess"/>
    <dgm:cxn modelId="{4D13AA17-DD08-4A71-AB13-6883CBE5AF8D}" type="presParOf" srcId="{00C3C232-1286-4AC3-AB48-08C9D9B71A67}" destId="{3F0237FB-60BF-4F17-9744-BA9B879055D0}" srcOrd="3" destOrd="0" presId="urn:microsoft.com/office/officeart/2005/8/layout/StepDownProcess"/>
    <dgm:cxn modelId="{D27F3BA4-16B4-431A-A3EF-0C7088B4116E}" type="presParOf" srcId="{00C3C232-1286-4AC3-AB48-08C9D9B71A67}" destId="{C79A1B94-FBB1-496B-8726-8883DEDCAA14}" srcOrd="4" destOrd="0" presId="urn:microsoft.com/office/officeart/2005/8/layout/StepDownProcess"/>
    <dgm:cxn modelId="{94BBE48E-6DCD-449B-B5B4-3B662964F8C4}" type="presParOf" srcId="{C79A1B94-FBB1-496B-8726-8883DEDCAA14}" destId="{897A192B-6B3B-4046-8D7B-1B80349791FE}" srcOrd="0" destOrd="0" presId="urn:microsoft.com/office/officeart/2005/8/layout/StepDownProcess"/>
    <dgm:cxn modelId="{5FC23832-273B-4F05-B6E9-3EF777A53870}" type="presParOf" srcId="{C79A1B94-FBB1-496B-8726-8883DEDCAA14}" destId="{56A6FDC8-E867-43F3-BC81-FA030C2706C0}" srcOrd="1" destOrd="0" presId="urn:microsoft.com/office/officeart/2005/8/layout/StepDownProcess"/>
    <dgm:cxn modelId="{5652C5F2-4657-48F8-9E3F-C7635F87EAB6}" type="presParOf" srcId="{C79A1B94-FBB1-496B-8726-8883DEDCAA14}" destId="{37669E2E-B2FA-487C-83F0-5C1EEE2B4495}" srcOrd="2" destOrd="0" presId="urn:microsoft.com/office/officeart/2005/8/layout/StepDownProcess"/>
    <dgm:cxn modelId="{924BB32F-DC0F-4DEF-891A-E34E00C0921C}" type="presParOf" srcId="{00C3C232-1286-4AC3-AB48-08C9D9B71A67}" destId="{61C1D714-9558-4DE8-9B9B-E459422A836C}" srcOrd="5" destOrd="0" presId="urn:microsoft.com/office/officeart/2005/8/layout/StepDownProcess"/>
    <dgm:cxn modelId="{769B1904-F1A6-4576-A0D2-A9236A833A45}" type="presParOf" srcId="{00C3C232-1286-4AC3-AB48-08C9D9B71A67}" destId="{7017153D-2517-450C-898D-77D19B195C09}" srcOrd="6" destOrd="0" presId="urn:microsoft.com/office/officeart/2005/8/layout/StepDownProcess"/>
    <dgm:cxn modelId="{DC6D0491-6351-4485-AFD5-B192ABB3EAB2}" type="presParOf" srcId="{7017153D-2517-450C-898D-77D19B195C09}" destId="{F6CD9FC3-9C22-4D09-8AF6-E1DB8AD33842}" srcOrd="0" destOrd="0" presId="urn:microsoft.com/office/officeart/2005/8/layout/StepDownProcess"/>
    <dgm:cxn modelId="{3BF4C017-E457-4643-8723-E20250960A47}" type="presParOf" srcId="{7017153D-2517-450C-898D-77D19B195C09}" destId="{5F971330-FBB5-4928-B61D-994E56F28D9E}"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04867EE-11B6-4FE5-975A-2351D486FEE9}" type="doc">
      <dgm:prSet loTypeId="urn:microsoft.com/office/officeart/2005/8/layout/StepDownProcess" loCatId="process" qsTypeId="urn:microsoft.com/office/officeart/2005/8/quickstyle/simple1" qsCatId="simple" csTypeId="urn:microsoft.com/office/officeart/2005/8/colors/accent2_2" csCatId="accent2" phldr="1"/>
      <dgm:spPr/>
      <dgm:t>
        <a:bodyPr/>
        <a:lstStyle/>
        <a:p>
          <a:endParaRPr lang="pt-BR"/>
        </a:p>
      </dgm:t>
    </dgm:pt>
    <dgm:pt modelId="{8F5F209A-5817-43E1-9441-2E93238AB649}">
      <dgm:prSet phldrT="[Texto]"/>
      <dgm:spPr/>
      <dgm:t>
        <a:bodyPr/>
        <a:lstStyle/>
        <a:p>
          <a:r>
            <a:rPr lang="pt-BR" b="1" dirty="0" smtClean="0"/>
            <a:t>Política Anual de Investimentos</a:t>
          </a:r>
          <a:endParaRPr lang="pt-BR" b="1" dirty="0"/>
        </a:p>
      </dgm:t>
    </dgm:pt>
    <dgm:pt modelId="{2544BAD1-1827-4130-B60C-DF8C3EC61FF9}" type="parTrans" cxnId="{F5B48D97-50B0-4506-B4E1-02B719C460CE}">
      <dgm:prSet/>
      <dgm:spPr/>
      <dgm:t>
        <a:bodyPr/>
        <a:lstStyle/>
        <a:p>
          <a:endParaRPr lang="pt-BR"/>
        </a:p>
      </dgm:t>
    </dgm:pt>
    <dgm:pt modelId="{5E939B7A-FAD2-4E82-8A8D-7D9BCA18ECF5}" type="sibTrans" cxnId="{F5B48D97-50B0-4506-B4E1-02B719C460CE}">
      <dgm:prSet/>
      <dgm:spPr/>
      <dgm:t>
        <a:bodyPr/>
        <a:lstStyle/>
        <a:p>
          <a:endParaRPr lang="pt-BR"/>
        </a:p>
      </dgm:t>
    </dgm:pt>
    <dgm:pt modelId="{4B77E1E4-5067-4B3D-B3D3-11ADD4E417F9}">
      <dgm:prSet phldrT="[Texto]" custT="1"/>
      <dgm:spPr/>
      <dgm:t>
        <a:bodyPr/>
        <a:lstStyle/>
        <a:p>
          <a:r>
            <a:rPr lang="pt-BR" sz="2000" b="1" dirty="0" smtClean="0"/>
            <a:t>DPIN</a:t>
          </a:r>
          <a:endParaRPr lang="pt-BR" sz="2000" b="1" dirty="0"/>
        </a:p>
      </dgm:t>
    </dgm:pt>
    <dgm:pt modelId="{CAE8C738-C951-4AF0-9436-B1CB0F6A2140}" type="parTrans" cxnId="{A17269F0-80D2-40F1-B981-D7CC7216296E}">
      <dgm:prSet/>
      <dgm:spPr/>
      <dgm:t>
        <a:bodyPr/>
        <a:lstStyle/>
        <a:p>
          <a:endParaRPr lang="pt-BR"/>
        </a:p>
      </dgm:t>
    </dgm:pt>
    <dgm:pt modelId="{022A1057-9B78-4845-976F-40438BC5C8C5}" type="sibTrans" cxnId="{A17269F0-80D2-40F1-B981-D7CC7216296E}">
      <dgm:prSet/>
      <dgm:spPr/>
      <dgm:t>
        <a:bodyPr/>
        <a:lstStyle/>
        <a:p>
          <a:endParaRPr lang="pt-BR"/>
        </a:p>
      </dgm:t>
    </dgm:pt>
    <dgm:pt modelId="{5F9AE36A-0D62-4802-8755-357C9D8AA2EE}">
      <dgm:prSet phldrT="[Texto]"/>
      <dgm:spPr/>
      <dgm:t>
        <a:bodyPr/>
        <a:lstStyle/>
        <a:p>
          <a:r>
            <a:rPr lang="pt-BR" b="1" dirty="0" smtClean="0"/>
            <a:t>Credenciamento/ Seleção</a:t>
          </a:r>
          <a:endParaRPr lang="pt-BR" b="1" dirty="0"/>
        </a:p>
      </dgm:t>
    </dgm:pt>
    <dgm:pt modelId="{E1C5284E-C950-4DD2-9F2D-A564C28162F5}" type="parTrans" cxnId="{3B2BA13D-F5FB-46B6-9968-306857A6F3CA}">
      <dgm:prSet/>
      <dgm:spPr/>
      <dgm:t>
        <a:bodyPr/>
        <a:lstStyle/>
        <a:p>
          <a:endParaRPr lang="pt-BR"/>
        </a:p>
      </dgm:t>
    </dgm:pt>
    <dgm:pt modelId="{A6993DBE-C958-433C-9F18-613736525B0E}" type="sibTrans" cxnId="{3B2BA13D-F5FB-46B6-9968-306857A6F3CA}">
      <dgm:prSet/>
      <dgm:spPr/>
      <dgm:t>
        <a:bodyPr/>
        <a:lstStyle/>
        <a:p>
          <a:endParaRPr lang="pt-BR"/>
        </a:p>
      </dgm:t>
    </dgm:pt>
    <dgm:pt modelId="{45154EC0-121D-48E2-B11D-4F49391DDA75}">
      <dgm:prSet phldrT="[Texto]" custT="1"/>
      <dgm:spPr/>
      <dgm:t>
        <a:bodyPr/>
        <a:lstStyle/>
        <a:p>
          <a:r>
            <a:rPr lang="pt-BR" sz="2000" b="1" dirty="0" smtClean="0"/>
            <a:t>Perfil de Investidor;</a:t>
          </a:r>
          <a:endParaRPr lang="pt-BR" sz="2000" b="1" dirty="0"/>
        </a:p>
      </dgm:t>
    </dgm:pt>
    <dgm:pt modelId="{200F4D89-26E3-400E-93AA-AB6011F44BCD}" type="parTrans" cxnId="{F27F2BDA-562F-4099-A368-D5152F66AE88}">
      <dgm:prSet/>
      <dgm:spPr/>
      <dgm:t>
        <a:bodyPr/>
        <a:lstStyle/>
        <a:p>
          <a:endParaRPr lang="pt-BR"/>
        </a:p>
      </dgm:t>
    </dgm:pt>
    <dgm:pt modelId="{8C75DCAA-B795-49B8-8E73-98E759C30E99}" type="sibTrans" cxnId="{F27F2BDA-562F-4099-A368-D5152F66AE88}">
      <dgm:prSet/>
      <dgm:spPr/>
      <dgm:t>
        <a:bodyPr/>
        <a:lstStyle/>
        <a:p>
          <a:endParaRPr lang="pt-BR"/>
        </a:p>
      </dgm:t>
    </dgm:pt>
    <dgm:pt modelId="{2F6FE6AB-9A6E-4847-BF38-F2C798785285}">
      <dgm:prSet phldrT="[Texto]"/>
      <dgm:spPr/>
      <dgm:t>
        <a:bodyPr/>
        <a:lstStyle/>
        <a:p>
          <a:r>
            <a:rPr lang="pt-BR" b="1" dirty="0" smtClean="0"/>
            <a:t>Alocação/</a:t>
          </a:r>
        </a:p>
        <a:p>
          <a:r>
            <a:rPr lang="pt-BR" b="1" dirty="0" smtClean="0"/>
            <a:t>desinvestimento</a:t>
          </a:r>
          <a:endParaRPr lang="pt-BR" b="1" dirty="0"/>
        </a:p>
      </dgm:t>
    </dgm:pt>
    <dgm:pt modelId="{B02963CB-9DC2-48D7-B8DA-3D7F22040BC0}" type="parTrans" cxnId="{9B35FDB9-30C4-417B-9340-BB541934A53B}">
      <dgm:prSet/>
      <dgm:spPr/>
      <dgm:t>
        <a:bodyPr/>
        <a:lstStyle/>
        <a:p>
          <a:endParaRPr lang="pt-BR"/>
        </a:p>
      </dgm:t>
    </dgm:pt>
    <dgm:pt modelId="{C7D8B996-FF98-4C11-98D3-5AF6B7051534}" type="sibTrans" cxnId="{9B35FDB9-30C4-417B-9340-BB541934A53B}">
      <dgm:prSet/>
      <dgm:spPr/>
      <dgm:t>
        <a:bodyPr/>
        <a:lstStyle/>
        <a:p>
          <a:endParaRPr lang="pt-BR"/>
        </a:p>
      </dgm:t>
    </dgm:pt>
    <dgm:pt modelId="{B366949A-8D9D-4867-BC8B-B9B9F903B6E1}">
      <dgm:prSet phldrT="[Texto]" custT="1"/>
      <dgm:spPr/>
      <dgm:t>
        <a:bodyPr/>
        <a:lstStyle/>
        <a:p>
          <a:r>
            <a:rPr lang="pt-BR" sz="2000" b="1" dirty="0" smtClean="0"/>
            <a:t>DAIR – Limites</a:t>
          </a:r>
          <a:endParaRPr lang="pt-BR" sz="2000" b="1" dirty="0"/>
        </a:p>
      </dgm:t>
    </dgm:pt>
    <dgm:pt modelId="{21D14A31-5C04-46B7-8157-CA2F60B9D5FF}" type="parTrans" cxnId="{5A4639A3-3937-4B16-88F5-05309BC91D9C}">
      <dgm:prSet/>
      <dgm:spPr/>
      <dgm:t>
        <a:bodyPr/>
        <a:lstStyle/>
        <a:p>
          <a:endParaRPr lang="pt-BR"/>
        </a:p>
      </dgm:t>
    </dgm:pt>
    <dgm:pt modelId="{122AC353-9D28-4F10-A0F2-551591DC6DCB}" type="sibTrans" cxnId="{5A4639A3-3937-4B16-88F5-05309BC91D9C}">
      <dgm:prSet/>
      <dgm:spPr/>
      <dgm:t>
        <a:bodyPr/>
        <a:lstStyle/>
        <a:p>
          <a:endParaRPr lang="pt-BR"/>
        </a:p>
      </dgm:t>
    </dgm:pt>
    <dgm:pt modelId="{290E4FDC-8675-4479-89A2-8CC9B38F61C8}">
      <dgm:prSet phldrT="[Texto]"/>
      <dgm:spPr/>
      <dgm:t>
        <a:bodyPr/>
        <a:lstStyle/>
        <a:p>
          <a:r>
            <a:rPr lang="pt-BR" b="1" dirty="0" smtClean="0"/>
            <a:t>Avaliação</a:t>
          </a:r>
        </a:p>
        <a:p>
          <a:r>
            <a:rPr lang="pt-BR" b="1" dirty="0" smtClean="0"/>
            <a:t>(Risco x Performance)</a:t>
          </a:r>
          <a:endParaRPr lang="pt-BR" b="1" dirty="0"/>
        </a:p>
      </dgm:t>
    </dgm:pt>
    <dgm:pt modelId="{5B572DCB-1842-42E6-9729-0541F69568E4}" type="parTrans" cxnId="{18F232F8-5DC2-4C55-8809-CF2565F8BC60}">
      <dgm:prSet/>
      <dgm:spPr/>
      <dgm:t>
        <a:bodyPr/>
        <a:lstStyle/>
        <a:p>
          <a:endParaRPr lang="pt-BR"/>
        </a:p>
      </dgm:t>
    </dgm:pt>
    <dgm:pt modelId="{3637249A-0E8B-4B7D-84A8-3002EB20A28F}" type="sibTrans" cxnId="{18F232F8-5DC2-4C55-8809-CF2565F8BC60}">
      <dgm:prSet/>
      <dgm:spPr/>
      <dgm:t>
        <a:bodyPr/>
        <a:lstStyle/>
        <a:p>
          <a:endParaRPr lang="pt-BR"/>
        </a:p>
      </dgm:t>
    </dgm:pt>
    <dgm:pt modelId="{ADBCEFBC-130E-47CF-9032-9A9315DD8C81}">
      <dgm:prSet phldrT="[Texto]" custT="1"/>
      <dgm:spPr/>
      <dgm:t>
        <a:bodyPr/>
        <a:lstStyle/>
        <a:p>
          <a:r>
            <a:rPr lang="pt-BR" sz="2000" b="1" dirty="0" smtClean="0"/>
            <a:t>Comitê de Investimentos</a:t>
          </a:r>
          <a:endParaRPr lang="pt-BR" sz="2000" b="1" dirty="0"/>
        </a:p>
      </dgm:t>
    </dgm:pt>
    <dgm:pt modelId="{5CEF64E1-F349-43EF-B889-4440DFF51B39}" type="parTrans" cxnId="{91D121FC-55FD-449B-BFAB-8635409FB0B4}">
      <dgm:prSet/>
      <dgm:spPr/>
      <dgm:t>
        <a:bodyPr/>
        <a:lstStyle/>
        <a:p>
          <a:endParaRPr lang="pt-BR"/>
        </a:p>
      </dgm:t>
    </dgm:pt>
    <dgm:pt modelId="{DE7570EB-2C5A-4D5D-9AA7-5143498FFDFC}" type="sibTrans" cxnId="{91D121FC-55FD-449B-BFAB-8635409FB0B4}">
      <dgm:prSet/>
      <dgm:spPr/>
      <dgm:t>
        <a:bodyPr/>
        <a:lstStyle/>
        <a:p>
          <a:endParaRPr lang="pt-BR"/>
        </a:p>
      </dgm:t>
    </dgm:pt>
    <dgm:pt modelId="{814D478A-0B53-491D-8E8B-648A20CF06BE}">
      <dgm:prSet phldrT="[Texto]" custT="1"/>
      <dgm:spPr/>
      <dgm:t>
        <a:bodyPr/>
        <a:lstStyle/>
        <a:p>
          <a:r>
            <a:rPr lang="pt-BR" sz="2000" b="1" dirty="0" smtClean="0"/>
            <a:t>Conselho Administração</a:t>
          </a:r>
          <a:endParaRPr lang="pt-BR" sz="2000" b="1" dirty="0"/>
        </a:p>
      </dgm:t>
    </dgm:pt>
    <dgm:pt modelId="{59B55BD4-9D80-4B43-9832-2D97725215F4}" type="parTrans" cxnId="{F739A634-C3CC-47E2-935F-BCDD5E76E292}">
      <dgm:prSet/>
      <dgm:spPr/>
      <dgm:t>
        <a:bodyPr/>
        <a:lstStyle/>
        <a:p>
          <a:endParaRPr lang="pt-BR"/>
        </a:p>
      </dgm:t>
    </dgm:pt>
    <dgm:pt modelId="{3D770B1D-3601-4A77-88C6-56A31F809CF8}" type="sibTrans" cxnId="{F739A634-C3CC-47E2-935F-BCDD5E76E292}">
      <dgm:prSet/>
      <dgm:spPr/>
      <dgm:t>
        <a:bodyPr/>
        <a:lstStyle/>
        <a:p>
          <a:endParaRPr lang="pt-BR"/>
        </a:p>
      </dgm:t>
    </dgm:pt>
    <dgm:pt modelId="{FEF52FAD-EE74-4003-8B1E-8CEE0A4F1CA7}">
      <dgm:prSet phldrT="[Texto]" custT="1"/>
      <dgm:spPr/>
      <dgm:t>
        <a:bodyPr/>
        <a:lstStyle/>
        <a:p>
          <a:r>
            <a:rPr lang="pt-BR" sz="2000" b="1" dirty="0" smtClean="0"/>
            <a:t>Relatório </a:t>
          </a:r>
          <a:r>
            <a:rPr lang="pt-BR" sz="2000" b="1" dirty="0" err="1" smtClean="0"/>
            <a:t>acompa-nhamento</a:t>
          </a:r>
          <a:r>
            <a:rPr lang="pt-BR" sz="2000" b="1" dirty="0" smtClean="0"/>
            <a:t>;</a:t>
          </a:r>
          <a:endParaRPr lang="pt-BR" sz="2000" b="1" dirty="0"/>
        </a:p>
      </dgm:t>
    </dgm:pt>
    <dgm:pt modelId="{2C69719A-D6E1-4E9F-99D9-24F5D13E491A}" type="parTrans" cxnId="{6968D009-17E7-4AA7-9383-61549418C9D3}">
      <dgm:prSet/>
      <dgm:spPr/>
      <dgm:t>
        <a:bodyPr/>
        <a:lstStyle/>
        <a:p>
          <a:endParaRPr lang="pt-BR"/>
        </a:p>
      </dgm:t>
    </dgm:pt>
    <dgm:pt modelId="{5D42368A-48DD-4D70-8954-760F9FAEDCBB}" type="sibTrans" cxnId="{6968D009-17E7-4AA7-9383-61549418C9D3}">
      <dgm:prSet/>
      <dgm:spPr/>
      <dgm:t>
        <a:bodyPr/>
        <a:lstStyle/>
        <a:p>
          <a:endParaRPr lang="pt-BR"/>
        </a:p>
      </dgm:t>
    </dgm:pt>
    <dgm:pt modelId="{02E08E6E-56BF-4AD3-8D44-C9B817E44DA6}">
      <dgm:prSet phldrT="[Texto]" custT="1"/>
      <dgm:spPr/>
      <dgm:t>
        <a:bodyPr/>
        <a:lstStyle/>
        <a:p>
          <a:r>
            <a:rPr lang="pt-BR" sz="2000" b="1" dirty="0" smtClean="0"/>
            <a:t>APR</a:t>
          </a:r>
          <a:endParaRPr lang="pt-BR" sz="2000" b="1" dirty="0"/>
        </a:p>
      </dgm:t>
    </dgm:pt>
    <dgm:pt modelId="{37E622C9-B413-41F8-9E52-85DF793631F6}" type="parTrans" cxnId="{D910F4FC-EEA6-4924-A2A3-E135319C3C0B}">
      <dgm:prSet/>
      <dgm:spPr/>
      <dgm:t>
        <a:bodyPr/>
        <a:lstStyle/>
        <a:p>
          <a:endParaRPr lang="pt-BR"/>
        </a:p>
      </dgm:t>
    </dgm:pt>
    <dgm:pt modelId="{50E690F4-D982-4533-B5CE-2EE250E4365E}" type="sibTrans" cxnId="{D910F4FC-EEA6-4924-A2A3-E135319C3C0B}">
      <dgm:prSet/>
      <dgm:spPr/>
      <dgm:t>
        <a:bodyPr/>
        <a:lstStyle/>
        <a:p>
          <a:endParaRPr lang="pt-BR"/>
        </a:p>
      </dgm:t>
    </dgm:pt>
    <dgm:pt modelId="{60457F20-1192-48CB-8F34-F4CEF5308874}">
      <dgm:prSet phldrT="[Texto]" custT="1"/>
      <dgm:spPr/>
      <dgm:t>
        <a:bodyPr/>
        <a:lstStyle/>
        <a:p>
          <a:r>
            <a:rPr lang="pt-BR" sz="2000" b="1" dirty="0" smtClean="0"/>
            <a:t>Certificação Gestor</a:t>
          </a:r>
          <a:endParaRPr lang="pt-BR" sz="2000" b="1" dirty="0"/>
        </a:p>
      </dgm:t>
    </dgm:pt>
    <dgm:pt modelId="{F1E7F404-9889-410A-BC64-5ECCB4D70DDF}" type="parTrans" cxnId="{1E82A1E2-51C7-4EAC-8439-65EEB730F620}">
      <dgm:prSet/>
      <dgm:spPr/>
      <dgm:t>
        <a:bodyPr/>
        <a:lstStyle/>
        <a:p>
          <a:endParaRPr lang="pt-BR"/>
        </a:p>
      </dgm:t>
    </dgm:pt>
    <dgm:pt modelId="{8B98E293-77BB-4573-9BB9-3B18D3FEC48B}" type="sibTrans" cxnId="{1E82A1E2-51C7-4EAC-8439-65EEB730F620}">
      <dgm:prSet/>
      <dgm:spPr/>
      <dgm:t>
        <a:bodyPr/>
        <a:lstStyle/>
        <a:p>
          <a:endParaRPr lang="pt-BR"/>
        </a:p>
      </dgm:t>
    </dgm:pt>
    <dgm:pt modelId="{38E6655B-8250-4D74-8267-A02AD4004B81}">
      <dgm:prSet phldrT="[Texto]" custT="1"/>
      <dgm:spPr/>
      <dgm:t>
        <a:bodyPr/>
        <a:lstStyle/>
        <a:p>
          <a:r>
            <a:rPr lang="pt-BR" sz="2000" b="1" dirty="0" smtClean="0"/>
            <a:t>Termo de Análise de Credenciamento</a:t>
          </a:r>
          <a:endParaRPr lang="pt-BR" sz="2000" b="1" dirty="0"/>
        </a:p>
      </dgm:t>
    </dgm:pt>
    <dgm:pt modelId="{C6A2BECE-BC7F-4B27-B01B-2ACC6429FDE4}" type="parTrans" cxnId="{54D9D6BD-82C4-4817-B8DC-8D926AB75533}">
      <dgm:prSet/>
      <dgm:spPr/>
      <dgm:t>
        <a:bodyPr/>
        <a:lstStyle/>
        <a:p>
          <a:endParaRPr lang="pt-BR"/>
        </a:p>
      </dgm:t>
    </dgm:pt>
    <dgm:pt modelId="{8C03A90D-D3D6-4F66-994F-9DCB83353EAE}" type="sibTrans" cxnId="{54D9D6BD-82C4-4817-B8DC-8D926AB75533}">
      <dgm:prSet/>
      <dgm:spPr/>
      <dgm:t>
        <a:bodyPr/>
        <a:lstStyle/>
        <a:p>
          <a:endParaRPr lang="pt-BR"/>
        </a:p>
      </dgm:t>
    </dgm:pt>
    <dgm:pt modelId="{EAA097E3-B0DE-44F9-B30A-74A218783241}">
      <dgm:prSet phldrT="[Texto]" custT="1"/>
      <dgm:spPr/>
      <dgm:t>
        <a:bodyPr/>
        <a:lstStyle/>
        <a:p>
          <a:r>
            <a:rPr lang="pt-BR" sz="2000" b="1" dirty="0" smtClean="0"/>
            <a:t>Atestado Compatibilidade</a:t>
          </a:r>
          <a:endParaRPr lang="pt-BR" sz="2000" b="1" dirty="0"/>
        </a:p>
      </dgm:t>
    </dgm:pt>
    <dgm:pt modelId="{2145C0BD-157D-4FF4-AC8F-1C91C7345809}" type="parTrans" cxnId="{7B451535-EDE6-420C-9822-AFD924ADA69F}">
      <dgm:prSet/>
      <dgm:spPr/>
      <dgm:t>
        <a:bodyPr/>
        <a:lstStyle/>
        <a:p>
          <a:endParaRPr lang="pt-BR"/>
        </a:p>
      </dgm:t>
    </dgm:pt>
    <dgm:pt modelId="{8D3515BC-1DDE-4993-A727-4B3605270FE7}" type="sibTrans" cxnId="{7B451535-EDE6-420C-9822-AFD924ADA69F}">
      <dgm:prSet/>
      <dgm:spPr/>
      <dgm:t>
        <a:bodyPr/>
        <a:lstStyle/>
        <a:p>
          <a:endParaRPr lang="pt-BR"/>
        </a:p>
      </dgm:t>
    </dgm:pt>
    <dgm:pt modelId="{14795ED8-D580-422C-8820-5270D99624D1}">
      <dgm:prSet phldrT="[Texto]" custT="1"/>
      <dgm:spPr/>
      <dgm:t>
        <a:bodyPr/>
        <a:lstStyle/>
        <a:p>
          <a:r>
            <a:rPr lang="pt-BR" sz="2000" b="1" dirty="0" smtClean="0"/>
            <a:t>Processo Seletivo;</a:t>
          </a:r>
          <a:endParaRPr lang="pt-BR" sz="2000" b="1" dirty="0"/>
        </a:p>
      </dgm:t>
    </dgm:pt>
    <dgm:pt modelId="{2508D84E-22F1-4C2D-9BFB-57AB66EFA091}" type="parTrans" cxnId="{ADA0C498-CEA4-4887-A628-5FEA174C18B6}">
      <dgm:prSet/>
      <dgm:spPr/>
      <dgm:t>
        <a:bodyPr/>
        <a:lstStyle/>
        <a:p>
          <a:endParaRPr lang="pt-BR"/>
        </a:p>
      </dgm:t>
    </dgm:pt>
    <dgm:pt modelId="{592D3915-0D01-43A4-979C-13B268F4B0A2}" type="sibTrans" cxnId="{ADA0C498-CEA4-4887-A628-5FEA174C18B6}">
      <dgm:prSet/>
      <dgm:spPr/>
      <dgm:t>
        <a:bodyPr/>
        <a:lstStyle/>
        <a:p>
          <a:endParaRPr lang="pt-BR"/>
        </a:p>
      </dgm:t>
    </dgm:pt>
    <dgm:pt modelId="{B685CCFC-B4C9-4840-B502-C8CC5A8C461B}">
      <dgm:prSet phldrT="[Texto]" custT="1"/>
      <dgm:spPr/>
      <dgm:t>
        <a:bodyPr/>
        <a:lstStyle/>
        <a:p>
          <a:r>
            <a:rPr lang="pt-BR" sz="2000" b="1" dirty="0" err="1" smtClean="0"/>
            <a:t>Cadprev</a:t>
          </a:r>
          <a:r>
            <a:rPr lang="pt-BR" sz="2000" b="1" dirty="0" smtClean="0"/>
            <a:t> - Notificações</a:t>
          </a:r>
          <a:endParaRPr lang="pt-BR" sz="2000" b="1" dirty="0"/>
        </a:p>
      </dgm:t>
    </dgm:pt>
    <dgm:pt modelId="{68D4ADCD-48DE-4B36-985B-5EB150885B3C}" type="parTrans" cxnId="{7BE8A0D4-E866-4214-BAAA-F9603111973F}">
      <dgm:prSet/>
      <dgm:spPr/>
      <dgm:t>
        <a:bodyPr/>
        <a:lstStyle/>
        <a:p>
          <a:endParaRPr lang="pt-BR"/>
        </a:p>
      </dgm:t>
    </dgm:pt>
    <dgm:pt modelId="{C6B70A44-87C8-42C0-994B-2F02F33E4797}" type="sibTrans" cxnId="{7BE8A0D4-E866-4214-BAAA-F9603111973F}">
      <dgm:prSet/>
      <dgm:spPr/>
      <dgm:t>
        <a:bodyPr/>
        <a:lstStyle/>
        <a:p>
          <a:endParaRPr lang="pt-BR"/>
        </a:p>
      </dgm:t>
    </dgm:pt>
    <dgm:pt modelId="{6FBF1EDB-F033-4F0D-B047-13C99090B3FB}">
      <dgm:prSet phldrT="[Texto]" custT="1"/>
      <dgm:spPr/>
      <dgm:t>
        <a:bodyPr/>
        <a:lstStyle/>
        <a:p>
          <a:r>
            <a:rPr lang="pt-BR" sz="2000" b="1" dirty="0" smtClean="0"/>
            <a:t>Controle órgãos colegiados</a:t>
          </a:r>
          <a:endParaRPr lang="pt-BR" sz="2000" b="1" dirty="0"/>
        </a:p>
      </dgm:t>
    </dgm:pt>
    <dgm:pt modelId="{493B002B-EE3A-4A7E-8D2D-28BD1424AFD4}" type="parTrans" cxnId="{3508C04C-46A0-46F6-8EAF-8A5A45B14105}">
      <dgm:prSet/>
      <dgm:spPr/>
      <dgm:t>
        <a:bodyPr/>
        <a:lstStyle/>
        <a:p>
          <a:endParaRPr lang="pt-BR"/>
        </a:p>
      </dgm:t>
    </dgm:pt>
    <dgm:pt modelId="{3C64ABA7-6FEF-409B-8712-C44073A851A7}" type="sibTrans" cxnId="{3508C04C-46A0-46F6-8EAF-8A5A45B14105}">
      <dgm:prSet/>
      <dgm:spPr/>
      <dgm:t>
        <a:bodyPr/>
        <a:lstStyle/>
        <a:p>
          <a:endParaRPr lang="pt-BR"/>
        </a:p>
      </dgm:t>
    </dgm:pt>
    <dgm:pt modelId="{00C3C232-1286-4AC3-AB48-08C9D9B71A67}" type="pres">
      <dgm:prSet presAssocID="{D04867EE-11B6-4FE5-975A-2351D486FEE9}" presName="rootnode" presStyleCnt="0">
        <dgm:presLayoutVars>
          <dgm:chMax/>
          <dgm:chPref/>
          <dgm:dir/>
          <dgm:animLvl val="lvl"/>
        </dgm:presLayoutVars>
      </dgm:prSet>
      <dgm:spPr/>
      <dgm:t>
        <a:bodyPr/>
        <a:lstStyle/>
        <a:p>
          <a:endParaRPr lang="pt-BR"/>
        </a:p>
      </dgm:t>
    </dgm:pt>
    <dgm:pt modelId="{EACA4319-CE94-44F1-B5B2-DA083ABC5E8C}" type="pres">
      <dgm:prSet presAssocID="{8F5F209A-5817-43E1-9441-2E93238AB649}" presName="composite" presStyleCnt="0"/>
      <dgm:spPr/>
    </dgm:pt>
    <dgm:pt modelId="{58086080-2346-4E74-8B5E-D7F077B53351}" type="pres">
      <dgm:prSet presAssocID="{8F5F209A-5817-43E1-9441-2E93238AB649}" presName="bentUpArrow1" presStyleLbl="alignImgPlace1" presStyleIdx="0" presStyleCnt="3"/>
      <dgm:spPr/>
    </dgm:pt>
    <dgm:pt modelId="{9D5806F1-02BF-4C54-8AFC-65C10E2E013C}" type="pres">
      <dgm:prSet presAssocID="{8F5F209A-5817-43E1-9441-2E93238AB649}" presName="ParentText" presStyleLbl="node1" presStyleIdx="0" presStyleCnt="4">
        <dgm:presLayoutVars>
          <dgm:chMax val="1"/>
          <dgm:chPref val="1"/>
          <dgm:bulletEnabled val="1"/>
        </dgm:presLayoutVars>
      </dgm:prSet>
      <dgm:spPr/>
      <dgm:t>
        <a:bodyPr/>
        <a:lstStyle/>
        <a:p>
          <a:endParaRPr lang="pt-BR"/>
        </a:p>
      </dgm:t>
    </dgm:pt>
    <dgm:pt modelId="{898FED5F-1384-46AA-90A1-CE1FC4CB5F83}" type="pres">
      <dgm:prSet presAssocID="{8F5F209A-5817-43E1-9441-2E93238AB649}" presName="ChildText" presStyleLbl="revTx" presStyleIdx="0" presStyleCnt="4" custScaleX="173244" custLinFactNeighborX="28826" custLinFactNeighborY="2744">
        <dgm:presLayoutVars>
          <dgm:chMax val="0"/>
          <dgm:chPref val="0"/>
          <dgm:bulletEnabled val="1"/>
        </dgm:presLayoutVars>
      </dgm:prSet>
      <dgm:spPr/>
      <dgm:t>
        <a:bodyPr/>
        <a:lstStyle/>
        <a:p>
          <a:endParaRPr lang="pt-BR"/>
        </a:p>
      </dgm:t>
    </dgm:pt>
    <dgm:pt modelId="{4CA9EE24-6853-47BA-B68D-2880A5234EB6}" type="pres">
      <dgm:prSet presAssocID="{5E939B7A-FAD2-4E82-8A8D-7D9BCA18ECF5}" presName="sibTrans" presStyleCnt="0"/>
      <dgm:spPr/>
    </dgm:pt>
    <dgm:pt modelId="{ACD2A247-0089-41F5-94EA-B6C1692750E1}" type="pres">
      <dgm:prSet presAssocID="{5F9AE36A-0D62-4802-8755-357C9D8AA2EE}" presName="composite" presStyleCnt="0"/>
      <dgm:spPr/>
    </dgm:pt>
    <dgm:pt modelId="{4D9BF0C5-2F52-4FF0-8668-7114E96B31D6}" type="pres">
      <dgm:prSet presAssocID="{5F9AE36A-0D62-4802-8755-357C9D8AA2EE}" presName="bentUpArrow1" presStyleLbl="alignImgPlace1" presStyleIdx="1" presStyleCnt="3"/>
      <dgm:spPr/>
    </dgm:pt>
    <dgm:pt modelId="{18BBBA24-644F-49DB-AD76-C83D6DC0C5DF}" type="pres">
      <dgm:prSet presAssocID="{5F9AE36A-0D62-4802-8755-357C9D8AA2EE}" presName="ParentText" presStyleLbl="node1" presStyleIdx="1" presStyleCnt="4">
        <dgm:presLayoutVars>
          <dgm:chMax val="1"/>
          <dgm:chPref val="1"/>
          <dgm:bulletEnabled val="1"/>
        </dgm:presLayoutVars>
      </dgm:prSet>
      <dgm:spPr/>
      <dgm:t>
        <a:bodyPr/>
        <a:lstStyle/>
        <a:p>
          <a:endParaRPr lang="pt-BR"/>
        </a:p>
      </dgm:t>
    </dgm:pt>
    <dgm:pt modelId="{63861013-9293-405D-ABB2-84614C336B18}" type="pres">
      <dgm:prSet presAssocID="{5F9AE36A-0D62-4802-8755-357C9D8AA2EE}" presName="ChildText" presStyleLbl="revTx" presStyleIdx="1" presStyleCnt="4" custScaleX="236859" custLinFactNeighborX="58242" custLinFactNeighborY="-40875">
        <dgm:presLayoutVars>
          <dgm:chMax val="0"/>
          <dgm:chPref val="0"/>
          <dgm:bulletEnabled val="1"/>
        </dgm:presLayoutVars>
      </dgm:prSet>
      <dgm:spPr/>
      <dgm:t>
        <a:bodyPr/>
        <a:lstStyle/>
        <a:p>
          <a:endParaRPr lang="pt-BR"/>
        </a:p>
      </dgm:t>
    </dgm:pt>
    <dgm:pt modelId="{3F0237FB-60BF-4F17-9744-BA9B879055D0}" type="pres">
      <dgm:prSet presAssocID="{A6993DBE-C958-433C-9F18-613736525B0E}" presName="sibTrans" presStyleCnt="0"/>
      <dgm:spPr/>
    </dgm:pt>
    <dgm:pt modelId="{C79A1B94-FBB1-496B-8726-8883DEDCAA14}" type="pres">
      <dgm:prSet presAssocID="{2F6FE6AB-9A6E-4847-BF38-F2C798785285}" presName="composite" presStyleCnt="0"/>
      <dgm:spPr/>
    </dgm:pt>
    <dgm:pt modelId="{897A192B-6B3B-4046-8D7B-1B80349791FE}" type="pres">
      <dgm:prSet presAssocID="{2F6FE6AB-9A6E-4847-BF38-F2C798785285}" presName="bentUpArrow1" presStyleLbl="alignImgPlace1" presStyleIdx="2" presStyleCnt="3"/>
      <dgm:spPr/>
    </dgm:pt>
    <dgm:pt modelId="{56A6FDC8-E867-43F3-BC81-FA030C2706C0}" type="pres">
      <dgm:prSet presAssocID="{2F6FE6AB-9A6E-4847-BF38-F2C798785285}" presName="ParentText" presStyleLbl="node1" presStyleIdx="2" presStyleCnt="4">
        <dgm:presLayoutVars>
          <dgm:chMax val="1"/>
          <dgm:chPref val="1"/>
          <dgm:bulletEnabled val="1"/>
        </dgm:presLayoutVars>
      </dgm:prSet>
      <dgm:spPr/>
      <dgm:t>
        <a:bodyPr/>
        <a:lstStyle/>
        <a:p>
          <a:endParaRPr lang="pt-BR"/>
        </a:p>
      </dgm:t>
    </dgm:pt>
    <dgm:pt modelId="{37669E2E-B2FA-487C-83F0-5C1EEE2B4495}" type="pres">
      <dgm:prSet presAssocID="{2F6FE6AB-9A6E-4847-BF38-F2C798785285}" presName="ChildText" presStyleLbl="revTx" presStyleIdx="2" presStyleCnt="4" custScaleX="247462" custLinFactNeighborX="71380" custLinFactNeighborY="-21604">
        <dgm:presLayoutVars>
          <dgm:chMax val="0"/>
          <dgm:chPref val="0"/>
          <dgm:bulletEnabled val="1"/>
        </dgm:presLayoutVars>
      </dgm:prSet>
      <dgm:spPr/>
      <dgm:t>
        <a:bodyPr/>
        <a:lstStyle/>
        <a:p>
          <a:endParaRPr lang="pt-BR"/>
        </a:p>
      </dgm:t>
    </dgm:pt>
    <dgm:pt modelId="{61C1D714-9558-4DE8-9B9B-E459422A836C}" type="pres">
      <dgm:prSet presAssocID="{C7D8B996-FF98-4C11-98D3-5AF6B7051534}" presName="sibTrans" presStyleCnt="0"/>
      <dgm:spPr/>
    </dgm:pt>
    <dgm:pt modelId="{7017153D-2517-450C-898D-77D19B195C09}" type="pres">
      <dgm:prSet presAssocID="{290E4FDC-8675-4479-89A2-8CC9B38F61C8}" presName="composite" presStyleCnt="0"/>
      <dgm:spPr/>
    </dgm:pt>
    <dgm:pt modelId="{F6CD9FC3-9C22-4D09-8AF6-E1DB8AD33842}" type="pres">
      <dgm:prSet presAssocID="{290E4FDC-8675-4479-89A2-8CC9B38F61C8}" presName="ParentText" presStyleLbl="node1" presStyleIdx="3" presStyleCnt="4" custLinFactNeighborX="-16055" custLinFactNeighborY="631">
        <dgm:presLayoutVars>
          <dgm:chMax val="1"/>
          <dgm:chPref val="1"/>
          <dgm:bulletEnabled val="1"/>
        </dgm:presLayoutVars>
      </dgm:prSet>
      <dgm:spPr/>
      <dgm:t>
        <a:bodyPr/>
        <a:lstStyle/>
        <a:p>
          <a:endParaRPr lang="pt-BR"/>
        </a:p>
      </dgm:t>
    </dgm:pt>
    <dgm:pt modelId="{46D4068D-70E6-483B-B747-8245D7C1E0DA}" type="pres">
      <dgm:prSet presAssocID="{290E4FDC-8675-4479-89A2-8CC9B38F61C8}" presName="FinalChildText" presStyleLbl="revTx" presStyleIdx="3" presStyleCnt="4" custScaleX="129163" custLinFactNeighborX="-18725" custLinFactNeighborY="17860">
        <dgm:presLayoutVars>
          <dgm:chMax val="0"/>
          <dgm:chPref val="0"/>
          <dgm:bulletEnabled val="1"/>
        </dgm:presLayoutVars>
      </dgm:prSet>
      <dgm:spPr/>
      <dgm:t>
        <a:bodyPr/>
        <a:lstStyle/>
        <a:p>
          <a:endParaRPr lang="pt-BR"/>
        </a:p>
      </dgm:t>
    </dgm:pt>
  </dgm:ptLst>
  <dgm:cxnLst>
    <dgm:cxn modelId="{FA72B86E-D0DD-49D8-A703-3817513781A4}" type="presOf" srcId="{290E4FDC-8675-4479-89A2-8CC9B38F61C8}" destId="{F6CD9FC3-9C22-4D09-8AF6-E1DB8AD33842}" srcOrd="0" destOrd="0" presId="urn:microsoft.com/office/officeart/2005/8/layout/StepDownProcess"/>
    <dgm:cxn modelId="{54D9D6BD-82C4-4817-B8DC-8D926AB75533}" srcId="{5F9AE36A-0D62-4802-8755-357C9D8AA2EE}" destId="{38E6655B-8250-4D74-8267-A02AD4004B81}" srcOrd="2" destOrd="0" parTransId="{C6A2BECE-BC7F-4B27-B01B-2ACC6429FDE4}" sibTransId="{8C03A90D-D3D6-4F66-994F-9DCB83353EAE}"/>
    <dgm:cxn modelId="{0E59B24C-88B5-4618-BD39-EE903C4F9848}" type="presOf" srcId="{B685CCFC-B4C9-4840-B502-C8CC5A8C461B}" destId="{37669E2E-B2FA-487C-83F0-5C1EEE2B4495}" srcOrd="0" destOrd="2" presId="urn:microsoft.com/office/officeart/2005/8/layout/StepDownProcess"/>
    <dgm:cxn modelId="{F5630389-3826-4235-88BB-828B4CA43598}" type="presOf" srcId="{FEF52FAD-EE74-4003-8B1E-8CEE0A4F1CA7}" destId="{46D4068D-70E6-483B-B747-8245D7C1E0DA}" srcOrd="0" destOrd="0" presId="urn:microsoft.com/office/officeart/2005/8/layout/StepDownProcess"/>
    <dgm:cxn modelId="{5B1AA07F-F548-41FA-946A-7B44547DBC69}" type="presOf" srcId="{60457F20-1192-48CB-8F34-F4CEF5308874}" destId="{898FED5F-1384-46AA-90A1-CE1FC4CB5F83}" srcOrd="0" destOrd="1" presId="urn:microsoft.com/office/officeart/2005/8/layout/StepDownProcess"/>
    <dgm:cxn modelId="{7BE8A0D4-E866-4214-BAAA-F9603111973F}" srcId="{2F6FE6AB-9A6E-4847-BF38-F2C798785285}" destId="{B685CCFC-B4C9-4840-B502-C8CC5A8C461B}" srcOrd="2" destOrd="0" parTransId="{68D4ADCD-48DE-4B36-985B-5EB150885B3C}" sibTransId="{C6B70A44-87C8-42C0-994B-2F02F33E4797}"/>
    <dgm:cxn modelId="{F27F2BDA-562F-4099-A368-D5152F66AE88}" srcId="{5F9AE36A-0D62-4802-8755-357C9D8AA2EE}" destId="{45154EC0-121D-48E2-B11D-4F49391DDA75}" srcOrd="0" destOrd="0" parTransId="{200F4D89-26E3-400E-93AA-AB6011F44BCD}" sibTransId="{8C75DCAA-B795-49B8-8E73-98E759C30E99}"/>
    <dgm:cxn modelId="{24DBD3C6-6158-4F77-9123-2A03C0CC8090}" type="presOf" srcId="{5F9AE36A-0D62-4802-8755-357C9D8AA2EE}" destId="{18BBBA24-644F-49DB-AD76-C83D6DC0C5DF}" srcOrd="0" destOrd="0" presId="urn:microsoft.com/office/officeart/2005/8/layout/StepDownProcess"/>
    <dgm:cxn modelId="{F5B48D97-50B0-4506-B4E1-02B719C460CE}" srcId="{D04867EE-11B6-4FE5-975A-2351D486FEE9}" destId="{8F5F209A-5817-43E1-9441-2E93238AB649}" srcOrd="0" destOrd="0" parTransId="{2544BAD1-1827-4130-B60C-DF8C3EC61FF9}" sibTransId="{5E939B7A-FAD2-4E82-8A8D-7D9BCA18ECF5}"/>
    <dgm:cxn modelId="{6968D009-17E7-4AA7-9383-61549418C9D3}" srcId="{290E4FDC-8675-4479-89A2-8CC9B38F61C8}" destId="{FEF52FAD-EE74-4003-8B1E-8CEE0A4F1CA7}" srcOrd="0" destOrd="0" parTransId="{2C69719A-D6E1-4E9F-99D9-24F5D13E491A}" sibTransId="{5D42368A-48DD-4D70-8954-760F9FAEDCBB}"/>
    <dgm:cxn modelId="{D910F4FC-EEA6-4924-A2A3-E135319C3C0B}" srcId="{2F6FE6AB-9A6E-4847-BF38-F2C798785285}" destId="{02E08E6E-56BF-4AD3-8D44-C9B817E44DA6}" srcOrd="0" destOrd="0" parTransId="{37E622C9-B413-41F8-9E52-85DF793631F6}" sibTransId="{50E690F4-D982-4533-B5CE-2EE250E4365E}"/>
    <dgm:cxn modelId="{5A4639A3-3937-4B16-88F5-05309BC91D9C}" srcId="{2F6FE6AB-9A6E-4847-BF38-F2C798785285}" destId="{B366949A-8D9D-4867-BC8B-B9B9F903B6E1}" srcOrd="1" destOrd="0" parTransId="{21D14A31-5C04-46B7-8157-CA2F60B9D5FF}" sibTransId="{122AC353-9D28-4F10-A0F2-551591DC6DCB}"/>
    <dgm:cxn modelId="{A17269F0-80D2-40F1-B981-D7CC7216296E}" srcId="{8F5F209A-5817-43E1-9441-2E93238AB649}" destId="{4B77E1E4-5067-4B3D-B3D3-11ADD4E417F9}" srcOrd="0" destOrd="0" parTransId="{CAE8C738-C951-4AF0-9436-B1CB0F6A2140}" sibTransId="{022A1057-9B78-4845-976F-40438BC5C8C5}"/>
    <dgm:cxn modelId="{3B2BA13D-F5FB-46B6-9968-306857A6F3CA}" srcId="{D04867EE-11B6-4FE5-975A-2351D486FEE9}" destId="{5F9AE36A-0D62-4802-8755-357C9D8AA2EE}" srcOrd="1" destOrd="0" parTransId="{E1C5284E-C950-4DD2-9F2D-A564C28162F5}" sibTransId="{A6993DBE-C958-433C-9F18-613736525B0E}"/>
    <dgm:cxn modelId="{1BF9C6CE-2C4A-4BDF-8AF2-4F94E2BCE434}" type="presOf" srcId="{2F6FE6AB-9A6E-4847-BF38-F2C798785285}" destId="{56A6FDC8-E867-43F3-BC81-FA030C2706C0}" srcOrd="0" destOrd="0" presId="urn:microsoft.com/office/officeart/2005/8/layout/StepDownProcess"/>
    <dgm:cxn modelId="{F739A634-C3CC-47E2-935F-BCDD5E76E292}" srcId="{2F6FE6AB-9A6E-4847-BF38-F2C798785285}" destId="{814D478A-0B53-491D-8E8B-648A20CF06BE}" srcOrd="5" destOrd="0" parTransId="{59B55BD4-9D80-4B43-9832-2D97725215F4}" sibTransId="{3D770B1D-3601-4A77-88C6-56A31F809CF8}"/>
    <dgm:cxn modelId="{B6E9B489-4278-4D2C-869B-CB83740B425A}" type="presOf" srcId="{814D478A-0B53-491D-8E8B-648A20CF06BE}" destId="{37669E2E-B2FA-487C-83F0-5C1EEE2B4495}" srcOrd="0" destOrd="5" presId="urn:microsoft.com/office/officeart/2005/8/layout/StepDownProcess"/>
    <dgm:cxn modelId="{B60E9A8B-D5C7-4A5F-A35D-CA1B13602626}" type="presOf" srcId="{6FBF1EDB-F033-4F0D-B047-13C99090B3FB}" destId="{46D4068D-70E6-483B-B747-8245D7C1E0DA}" srcOrd="0" destOrd="1" presId="urn:microsoft.com/office/officeart/2005/8/layout/StepDownProcess"/>
    <dgm:cxn modelId="{9DABB98F-BEF6-4B4E-A5B2-AAA483AD4B8A}" type="presOf" srcId="{4B77E1E4-5067-4B3D-B3D3-11ADD4E417F9}" destId="{898FED5F-1384-46AA-90A1-CE1FC4CB5F83}" srcOrd="0" destOrd="0" presId="urn:microsoft.com/office/officeart/2005/8/layout/StepDownProcess"/>
    <dgm:cxn modelId="{16761B13-9C9E-4AB3-9E35-352F312D6F33}" type="presOf" srcId="{8F5F209A-5817-43E1-9441-2E93238AB649}" destId="{9D5806F1-02BF-4C54-8AFC-65C10E2E013C}" srcOrd="0" destOrd="0" presId="urn:microsoft.com/office/officeart/2005/8/layout/StepDownProcess"/>
    <dgm:cxn modelId="{18F232F8-5DC2-4C55-8809-CF2565F8BC60}" srcId="{D04867EE-11B6-4FE5-975A-2351D486FEE9}" destId="{290E4FDC-8675-4479-89A2-8CC9B38F61C8}" srcOrd="3" destOrd="0" parTransId="{5B572DCB-1842-42E6-9729-0541F69568E4}" sibTransId="{3637249A-0E8B-4B7D-84A8-3002EB20A28F}"/>
    <dgm:cxn modelId="{6AD61DAB-B3C6-4F26-9272-D64B4F13DA44}" type="presOf" srcId="{14795ED8-D580-422C-8820-5270D99624D1}" destId="{63861013-9293-405D-ABB2-84614C336B18}" srcOrd="0" destOrd="1" presId="urn:microsoft.com/office/officeart/2005/8/layout/StepDownProcess"/>
    <dgm:cxn modelId="{5C040B75-CAAE-4C95-B12A-2A7793BC507B}" type="presOf" srcId="{D04867EE-11B6-4FE5-975A-2351D486FEE9}" destId="{00C3C232-1286-4AC3-AB48-08C9D9B71A67}" srcOrd="0" destOrd="0" presId="urn:microsoft.com/office/officeart/2005/8/layout/StepDownProcess"/>
    <dgm:cxn modelId="{1E82A1E2-51C7-4EAC-8439-65EEB730F620}" srcId="{8F5F209A-5817-43E1-9441-2E93238AB649}" destId="{60457F20-1192-48CB-8F34-F4CEF5308874}" srcOrd="1" destOrd="0" parTransId="{F1E7F404-9889-410A-BC64-5ECCB4D70DDF}" sibTransId="{8B98E293-77BB-4573-9BB9-3B18D3FEC48B}"/>
    <dgm:cxn modelId="{9B35FDB9-30C4-417B-9340-BB541934A53B}" srcId="{D04867EE-11B6-4FE5-975A-2351D486FEE9}" destId="{2F6FE6AB-9A6E-4847-BF38-F2C798785285}" srcOrd="2" destOrd="0" parTransId="{B02963CB-9DC2-48D7-B8DA-3D7F22040BC0}" sibTransId="{C7D8B996-FF98-4C11-98D3-5AF6B7051534}"/>
    <dgm:cxn modelId="{160A3C45-E092-4AF0-B1F4-B4C54F58D71A}" type="presOf" srcId="{45154EC0-121D-48E2-B11D-4F49391DDA75}" destId="{63861013-9293-405D-ABB2-84614C336B18}" srcOrd="0" destOrd="0" presId="urn:microsoft.com/office/officeart/2005/8/layout/StepDownProcess"/>
    <dgm:cxn modelId="{F0DA4FB9-E3EF-4BBD-9CD6-708EE4489093}" type="presOf" srcId="{ADBCEFBC-130E-47CF-9032-9A9315DD8C81}" destId="{37669E2E-B2FA-487C-83F0-5C1EEE2B4495}" srcOrd="0" destOrd="4" presId="urn:microsoft.com/office/officeart/2005/8/layout/StepDownProcess"/>
    <dgm:cxn modelId="{91D121FC-55FD-449B-BFAB-8635409FB0B4}" srcId="{2F6FE6AB-9A6E-4847-BF38-F2C798785285}" destId="{ADBCEFBC-130E-47CF-9032-9A9315DD8C81}" srcOrd="4" destOrd="0" parTransId="{5CEF64E1-F349-43EF-B889-4440DFF51B39}" sibTransId="{DE7570EB-2C5A-4D5D-9AA7-5143498FFDFC}"/>
    <dgm:cxn modelId="{FC58AFE8-1936-44BE-95C9-F15126B477B7}" type="presOf" srcId="{EAA097E3-B0DE-44F9-B30A-74A218783241}" destId="{37669E2E-B2FA-487C-83F0-5C1EEE2B4495}" srcOrd="0" destOrd="3" presId="urn:microsoft.com/office/officeart/2005/8/layout/StepDownProcess"/>
    <dgm:cxn modelId="{2313E271-B1C8-4059-952A-456C0A4A85AA}" type="presOf" srcId="{02E08E6E-56BF-4AD3-8D44-C9B817E44DA6}" destId="{37669E2E-B2FA-487C-83F0-5C1EEE2B4495}" srcOrd="0" destOrd="0" presId="urn:microsoft.com/office/officeart/2005/8/layout/StepDownProcess"/>
    <dgm:cxn modelId="{7B451535-EDE6-420C-9822-AFD924ADA69F}" srcId="{2F6FE6AB-9A6E-4847-BF38-F2C798785285}" destId="{EAA097E3-B0DE-44F9-B30A-74A218783241}" srcOrd="3" destOrd="0" parTransId="{2145C0BD-157D-4FF4-AC8F-1C91C7345809}" sibTransId="{8D3515BC-1DDE-4993-A727-4B3605270FE7}"/>
    <dgm:cxn modelId="{60C8B448-6442-4245-AC8E-A15D8388D539}" type="presOf" srcId="{38E6655B-8250-4D74-8267-A02AD4004B81}" destId="{63861013-9293-405D-ABB2-84614C336B18}" srcOrd="0" destOrd="2" presId="urn:microsoft.com/office/officeart/2005/8/layout/StepDownProcess"/>
    <dgm:cxn modelId="{ADA0C498-CEA4-4887-A628-5FEA174C18B6}" srcId="{5F9AE36A-0D62-4802-8755-357C9D8AA2EE}" destId="{14795ED8-D580-422C-8820-5270D99624D1}" srcOrd="1" destOrd="0" parTransId="{2508D84E-22F1-4C2D-9BFB-57AB66EFA091}" sibTransId="{592D3915-0D01-43A4-979C-13B268F4B0A2}"/>
    <dgm:cxn modelId="{A3ECEF94-7C87-4D6B-A0CD-28502E1B090C}" type="presOf" srcId="{B366949A-8D9D-4867-BC8B-B9B9F903B6E1}" destId="{37669E2E-B2FA-487C-83F0-5C1EEE2B4495}" srcOrd="0" destOrd="1" presId="urn:microsoft.com/office/officeart/2005/8/layout/StepDownProcess"/>
    <dgm:cxn modelId="{3508C04C-46A0-46F6-8EAF-8A5A45B14105}" srcId="{290E4FDC-8675-4479-89A2-8CC9B38F61C8}" destId="{6FBF1EDB-F033-4F0D-B047-13C99090B3FB}" srcOrd="1" destOrd="0" parTransId="{493B002B-EE3A-4A7E-8D2D-28BD1424AFD4}" sibTransId="{3C64ABA7-6FEF-409B-8712-C44073A851A7}"/>
    <dgm:cxn modelId="{70DFDB9E-540B-4F0B-A1A6-4C2190649719}" type="presParOf" srcId="{00C3C232-1286-4AC3-AB48-08C9D9B71A67}" destId="{EACA4319-CE94-44F1-B5B2-DA083ABC5E8C}" srcOrd="0" destOrd="0" presId="urn:microsoft.com/office/officeart/2005/8/layout/StepDownProcess"/>
    <dgm:cxn modelId="{673EDAF9-A754-4BD8-A0D8-0FBEFD18716C}" type="presParOf" srcId="{EACA4319-CE94-44F1-B5B2-DA083ABC5E8C}" destId="{58086080-2346-4E74-8B5E-D7F077B53351}" srcOrd="0" destOrd="0" presId="urn:microsoft.com/office/officeart/2005/8/layout/StepDownProcess"/>
    <dgm:cxn modelId="{EDC095E5-C91E-42F0-A154-184E698DF293}" type="presParOf" srcId="{EACA4319-CE94-44F1-B5B2-DA083ABC5E8C}" destId="{9D5806F1-02BF-4C54-8AFC-65C10E2E013C}" srcOrd="1" destOrd="0" presId="urn:microsoft.com/office/officeart/2005/8/layout/StepDownProcess"/>
    <dgm:cxn modelId="{3D956CE6-122E-4E60-9C20-936EC49B787E}" type="presParOf" srcId="{EACA4319-CE94-44F1-B5B2-DA083ABC5E8C}" destId="{898FED5F-1384-46AA-90A1-CE1FC4CB5F83}" srcOrd="2" destOrd="0" presId="urn:microsoft.com/office/officeart/2005/8/layout/StepDownProcess"/>
    <dgm:cxn modelId="{A375A94D-8086-4442-A8E6-BBCA82CA519A}" type="presParOf" srcId="{00C3C232-1286-4AC3-AB48-08C9D9B71A67}" destId="{4CA9EE24-6853-47BA-B68D-2880A5234EB6}" srcOrd="1" destOrd="0" presId="urn:microsoft.com/office/officeart/2005/8/layout/StepDownProcess"/>
    <dgm:cxn modelId="{6D396D30-31FC-45F9-92BB-5697920D02DB}" type="presParOf" srcId="{00C3C232-1286-4AC3-AB48-08C9D9B71A67}" destId="{ACD2A247-0089-41F5-94EA-B6C1692750E1}" srcOrd="2" destOrd="0" presId="urn:microsoft.com/office/officeart/2005/8/layout/StepDownProcess"/>
    <dgm:cxn modelId="{4BC29325-B2CC-4552-9C66-5F18DD0EB286}" type="presParOf" srcId="{ACD2A247-0089-41F5-94EA-B6C1692750E1}" destId="{4D9BF0C5-2F52-4FF0-8668-7114E96B31D6}" srcOrd="0" destOrd="0" presId="urn:microsoft.com/office/officeart/2005/8/layout/StepDownProcess"/>
    <dgm:cxn modelId="{77A9C28E-0450-4C6E-9228-111C3D384EB7}" type="presParOf" srcId="{ACD2A247-0089-41F5-94EA-B6C1692750E1}" destId="{18BBBA24-644F-49DB-AD76-C83D6DC0C5DF}" srcOrd="1" destOrd="0" presId="urn:microsoft.com/office/officeart/2005/8/layout/StepDownProcess"/>
    <dgm:cxn modelId="{BB09FE45-8C4F-4B75-9646-2C17ABBB1D1D}" type="presParOf" srcId="{ACD2A247-0089-41F5-94EA-B6C1692750E1}" destId="{63861013-9293-405D-ABB2-84614C336B18}" srcOrd="2" destOrd="0" presId="urn:microsoft.com/office/officeart/2005/8/layout/StepDownProcess"/>
    <dgm:cxn modelId="{FC046543-4796-4906-8D78-F442A8FD3DA4}" type="presParOf" srcId="{00C3C232-1286-4AC3-AB48-08C9D9B71A67}" destId="{3F0237FB-60BF-4F17-9744-BA9B879055D0}" srcOrd="3" destOrd="0" presId="urn:microsoft.com/office/officeart/2005/8/layout/StepDownProcess"/>
    <dgm:cxn modelId="{84351183-097A-4989-8789-2343B9C1B4C7}" type="presParOf" srcId="{00C3C232-1286-4AC3-AB48-08C9D9B71A67}" destId="{C79A1B94-FBB1-496B-8726-8883DEDCAA14}" srcOrd="4" destOrd="0" presId="urn:microsoft.com/office/officeart/2005/8/layout/StepDownProcess"/>
    <dgm:cxn modelId="{2B0721CF-44E4-4CCE-A2B1-299853635C79}" type="presParOf" srcId="{C79A1B94-FBB1-496B-8726-8883DEDCAA14}" destId="{897A192B-6B3B-4046-8D7B-1B80349791FE}" srcOrd="0" destOrd="0" presId="urn:microsoft.com/office/officeart/2005/8/layout/StepDownProcess"/>
    <dgm:cxn modelId="{0B0A3F37-0330-4A75-ACBC-01DA9248AD2F}" type="presParOf" srcId="{C79A1B94-FBB1-496B-8726-8883DEDCAA14}" destId="{56A6FDC8-E867-43F3-BC81-FA030C2706C0}" srcOrd="1" destOrd="0" presId="urn:microsoft.com/office/officeart/2005/8/layout/StepDownProcess"/>
    <dgm:cxn modelId="{07181DF3-E9C4-4614-8E9A-EAD1EB3F6B4E}" type="presParOf" srcId="{C79A1B94-FBB1-496B-8726-8883DEDCAA14}" destId="{37669E2E-B2FA-487C-83F0-5C1EEE2B4495}" srcOrd="2" destOrd="0" presId="urn:microsoft.com/office/officeart/2005/8/layout/StepDownProcess"/>
    <dgm:cxn modelId="{2D324B0C-D5D8-4D08-9A19-EE8EC4071F5B}" type="presParOf" srcId="{00C3C232-1286-4AC3-AB48-08C9D9B71A67}" destId="{61C1D714-9558-4DE8-9B9B-E459422A836C}" srcOrd="5" destOrd="0" presId="urn:microsoft.com/office/officeart/2005/8/layout/StepDownProcess"/>
    <dgm:cxn modelId="{E8B189B0-6727-415E-8F2E-E459066ADAA1}" type="presParOf" srcId="{00C3C232-1286-4AC3-AB48-08C9D9B71A67}" destId="{7017153D-2517-450C-898D-77D19B195C09}" srcOrd="6" destOrd="0" presId="urn:microsoft.com/office/officeart/2005/8/layout/StepDownProcess"/>
    <dgm:cxn modelId="{6ABBD3C9-6F7B-46C9-A944-7ADCB28113EF}" type="presParOf" srcId="{7017153D-2517-450C-898D-77D19B195C09}" destId="{F6CD9FC3-9C22-4D09-8AF6-E1DB8AD33842}" srcOrd="0" destOrd="0" presId="urn:microsoft.com/office/officeart/2005/8/layout/StepDownProcess"/>
    <dgm:cxn modelId="{2E7E4746-AC3A-4E34-B75F-8BD25E051ECC}" type="presParOf" srcId="{7017153D-2517-450C-898D-77D19B195C09}" destId="{46D4068D-70E6-483B-B747-8245D7C1E0DA}"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B4E3B77-91D2-460A-92C8-53F3A1D7517D}" type="doc">
      <dgm:prSet loTypeId="urn:microsoft.com/office/officeart/2008/layout/VerticalAccentList" loCatId="list" qsTypeId="urn:microsoft.com/office/officeart/2005/8/quickstyle/3d6" qsCatId="3D" csTypeId="urn:microsoft.com/office/officeart/2005/8/colors/accent1_2" csCatId="accent1" phldr="1"/>
      <dgm:spPr/>
      <dgm:t>
        <a:bodyPr/>
        <a:lstStyle/>
        <a:p>
          <a:endParaRPr lang="pt-BR"/>
        </a:p>
      </dgm:t>
    </dgm:pt>
    <dgm:pt modelId="{D86C59AC-6EBC-4470-B9C7-39CFAA7E948A}">
      <dgm:prSet phldrT="[Texto]" custT="1"/>
      <dgm:spPr>
        <a:solidFill>
          <a:schemeClr val="accent5">
            <a:lumMod val="90000"/>
          </a:schemeClr>
        </a:solidFill>
      </dgm:spPr>
      <dgm:t>
        <a:bodyPr/>
        <a:lstStyle/>
        <a:p>
          <a:r>
            <a:rPr lang="pt-BR" sz="2800" b="1" dirty="0" smtClean="0"/>
            <a:t>Histórico e </a:t>
          </a:r>
          <a:r>
            <a:rPr lang="pt-BR" sz="2800" b="1" dirty="0" smtClean="0"/>
            <a:t>experiência</a:t>
          </a:r>
          <a:endParaRPr lang="pt-BR" sz="2800" b="1" dirty="0">
            <a:solidFill>
              <a:srgbClr val="000000"/>
            </a:solidFill>
          </a:endParaRPr>
        </a:p>
      </dgm:t>
    </dgm:pt>
    <dgm:pt modelId="{1A96D056-D53C-4B9A-B448-063D18F888D9}" type="parTrans" cxnId="{9723B15C-9A95-40C3-B0C0-76390C8F0BF7}">
      <dgm:prSet/>
      <dgm:spPr/>
      <dgm:t>
        <a:bodyPr/>
        <a:lstStyle/>
        <a:p>
          <a:endParaRPr lang="pt-BR"/>
        </a:p>
      </dgm:t>
    </dgm:pt>
    <dgm:pt modelId="{8CB1C4BA-15F1-437F-A2C2-00E3C7393788}" type="sibTrans" cxnId="{9723B15C-9A95-40C3-B0C0-76390C8F0BF7}">
      <dgm:prSet/>
      <dgm:spPr/>
      <dgm:t>
        <a:bodyPr/>
        <a:lstStyle/>
        <a:p>
          <a:endParaRPr lang="pt-BR"/>
        </a:p>
      </dgm:t>
    </dgm:pt>
    <dgm:pt modelId="{61AE6C25-49CC-408F-9D0D-EA27A22240E4}">
      <dgm:prSet custT="1"/>
      <dgm:spPr>
        <a:solidFill>
          <a:schemeClr val="accent5">
            <a:lumMod val="90000"/>
          </a:schemeClr>
        </a:solidFill>
      </dgm:spPr>
      <dgm:t>
        <a:bodyPr/>
        <a:lstStyle/>
        <a:p>
          <a:r>
            <a:rPr lang="pt-BR" sz="2800" b="1" dirty="0" smtClean="0"/>
            <a:t>Qualificação do corpo técnico</a:t>
          </a:r>
          <a:endParaRPr lang="pt-BR" sz="2800" b="1" dirty="0">
            <a:solidFill>
              <a:srgbClr val="000000"/>
            </a:solidFill>
          </a:endParaRPr>
        </a:p>
      </dgm:t>
    </dgm:pt>
    <dgm:pt modelId="{1F30782C-EB9D-4D5B-9E02-13B28AFBB29E}" type="parTrans" cxnId="{86FA5AE7-282A-4CEB-B00B-E6DE28A43D3F}">
      <dgm:prSet/>
      <dgm:spPr/>
      <dgm:t>
        <a:bodyPr/>
        <a:lstStyle/>
        <a:p>
          <a:endParaRPr lang="pt-BR"/>
        </a:p>
      </dgm:t>
    </dgm:pt>
    <dgm:pt modelId="{968ABF26-D767-4291-8195-F83010E23B47}" type="sibTrans" cxnId="{86FA5AE7-282A-4CEB-B00B-E6DE28A43D3F}">
      <dgm:prSet/>
      <dgm:spPr/>
      <dgm:t>
        <a:bodyPr/>
        <a:lstStyle/>
        <a:p>
          <a:endParaRPr lang="pt-BR"/>
        </a:p>
      </dgm:t>
    </dgm:pt>
    <dgm:pt modelId="{9969AFAE-926C-48E7-B44F-86BCC1AE540E}">
      <dgm:prSet custT="1"/>
      <dgm:spPr>
        <a:solidFill>
          <a:schemeClr val="accent5">
            <a:lumMod val="90000"/>
          </a:schemeClr>
        </a:solidFill>
      </dgm:spPr>
      <dgm:t>
        <a:bodyPr/>
        <a:lstStyle/>
        <a:p>
          <a:r>
            <a:rPr lang="pt-BR" sz="2800" b="1" dirty="0" smtClean="0"/>
            <a:t>Aderência da </a:t>
          </a:r>
          <a:r>
            <a:rPr lang="pt-BR" sz="2800" b="1" dirty="0" smtClean="0"/>
            <a:t>rentabilidade e riscos</a:t>
          </a:r>
          <a:endParaRPr lang="pt-BR" sz="2800" b="1" dirty="0">
            <a:solidFill>
              <a:srgbClr val="000000"/>
            </a:solidFill>
          </a:endParaRPr>
        </a:p>
      </dgm:t>
    </dgm:pt>
    <dgm:pt modelId="{875BF93D-BE82-4783-8542-1773E7EE81B8}" type="sibTrans" cxnId="{E7B43C73-9DB3-484C-88B8-324903B71FB6}">
      <dgm:prSet/>
      <dgm:spPr/>
      <dgm:t>
        <a:bodyPr/>
        <a:lstStyle/>
        <a:p>
          <a:endParaRPr lang="pt-BR"/>
        </a:p>
      </dgm:t>
    </dgm:pt>
    <dgm:pt modelId="{FE69906B-8037-4119-A5CB-5E8EA3A770EF}" type="parTrans" cxnId="{E7B43C73-9DB3-484C-88B8-324903B71FB6}">
      <dgm:prSet/>
      <dgm:spPr/>
      <dgm:t>
        <a:bodyPr/>
        <a:lstStyle/>
        <a:p>
          <a:endParaRPr lang="pt-BR"/>
        </a:p>
      </dgm:t>
    </dgm:pt>
    <dgm:pt modelId="{26535245-2D2E-4303-AAB6-F3D3C96FF144}">
      <dgm:prSet custT="1"/>
      <dgm:spPr>
        <a:solidFill>
          <a:schemeClr val="accent5">
            <a:lumMod val="90000"/>
          </a:schemeClr>
        </a:solidFill>
      </dgm:spPr>
      <dgm:t>
        <a:bodyPr/>
        <a:lstStyle/>
        <a:p>
          <a:r>
            <a:rPr lang="pt-BR" sz="2800" b="1" dirty="0" smtClean="0"/>
            <a:t>Segregação de atividades</a:t>
          </a:r>
          <a:endParaRPr lang="pt-BR" sz="2800" b="1" dirty="0">
            <a:solidFill>
              <a:srgbClr val="000000"/>
            </a:solidFill>
          </a:endParaRPr>
        </a:p>
      </dgm:t>
    </dgm:pt>
    <dgm:pt modelId="{B590B3C0-4771-49CF-A210-5746EEE8CF0E}" type="parTrans" cxnId="{A460DE95-167C-4E7D-8803-F110B2ECB160}">
      <dgm:prSet/>
      <dgm:spPr/>
      <dgm:t>
        <a:bodyPr/>
        <a:lstStyle/>
        <a:p>
          <a:endParaRPr lang="pt-BR"/>
        </a:p>
      </dgm:t>
    </dgm:pt>
    <dgm:pt modelId="{1F2CD115-A510-46A3-8871-11AEF8165829}" type="sibTrans" cxnId="{A460DE95-167C-4E7D-8803-F110B2ECB160}">
      <dgm:prSet/>
      <dgm:spPr/>
      <dgm:t>
        <a:bodyPr/>
        <a:lstStyle/>
        <a:p>
          <a:endParaRPr lang="pt-BR"/>
        </a:p>
      </dgm:t>
    </dgm:pt>
    <dgm:pt modelId="{C24EA109-258D-49C6-9057-691905D00DAF}">
      <dgm:prSet phldrT="[Texto]" custT="1"/>
      <dgm:spPr>
        <a:solidFill>
          <a:schemeClr val="accent5">
            <a:lumMod val="90000"/>
          </a:schemeClr>
        </a:solidFill>
      </dgm:spPr>
      <dgm:t>
        <a:bodyPr/>
        <a:lstStyle/>
        <a:p>
          <a:r>
            <a:rPr lang="pt-BR" sz="2800" b="1" smtClean="0"/>
            <a:t>Volume de recursos</a:t>
          </a:r>
          <a:endParaRPr lang="pt-BR" sz="2800" b="1" dirty="0">
            <a:solidFill>
              <a:srgbClr val="000000"/>
            </a:solidFill>
          </a:endParaRPr>
        </a:p>
      </dgm:t>
    </dgm:pt>
    <dgm:pt modelId="{E844FBFE-E8C4-49B3-A99C-724930D34E74}" type="parTrans" cxnId="{E4BAFDDD-7E8A-4399-B9E3-E514544A0594}">
      <dgm:prSet/>
      <dgm:spPr/>
      <dgm:t>
        <a:bodyPr/>
        <a:lstStyle/>
        <a:p>
          <a:endParaRPr lang="pt-BR"/>
        </a:p>
      </dgm:t>
    </dgm:pt>
    <dgm:pt modelId="{E81CE660-23DF-4CC4-AA1F-2E1962A972B5}" type="sibTrans" cxnId="{E4BAFDDD-7E8A-4399-B9E3-E514544A0594}">
      <dgm:prSet/>
      <dgm:spPr/>
      <dgm:t>
        <a:bodyPr/>
        <a:lstStyle/>
        <a:p>
          <a:endParaRPr lang="pt-BR"/>
        </a:p>
      </dgm:t>
    </dgm:pt>
    <dgm:pt modelId="{92962DAB-009F-4DAE-B31A-0D33C01BB424}">
      <dgm:prSet custT="1"/>
      <dgm:spPr>
        <a:solidFill>
          <a:schemeClr val="accent5">
            <a:lumMod val="90000"/>
          </a:schemeClr>
        </a:solidFill>
      </dgm:spPr>
      <dgm:t>
        <a:bodyPr/>
        <a:lstStyle/>
        <a:p>
          <a:r>
            <a:rPr lang="pt-BR" sz="2400" b="1" dirty="0" smtClean="0">
              <a:solidFill>
                <a:srgbClr val="000000"/>
              </a:solidFill>
            </a:rPr>
            <a:t>Atualização semestral</a:t>
          </a:r>
          <a:endParaRPr lang="pt-BR" sz="2800" b="1" dirty="0">
            <a:solidFill>
              <a:srgbClr val="000000"/>
            </a:solidFill>
          </a:endParaRPr>
        </a:p>
      </dgm:t>
    </dgm:pt>
    <dgm:pt modelId="{333EAC0C-5C8C-45B3-AC68-3B73F31992F6}" type="parTrans" cxnId="{359B4726-9253-4DB4-A976-7D9287FBDB34}">
      <dgm:prSet/>
      <dgm:spPr/>
      <dgm:t>
        <a:bodyPr/>
        <a:lstStyle/>
        <a:p>
          <a:endParaRPr lang="pt-BR"/>
        </a:p>
      </dgm:t>
    </dgm:pt>
    <dgm:pt modelId="{F8A7F93F-3705-411B-9692-DC3D736D470A}" type="sibTrans" cxnId="{359B4726-9253-4DB4-A976-7D9287FBDB34}">
      <dgm:prSet/>
      <dgm:spPr/>
      <dgm:t>
        <a:bodyPr/>
        <a:lstStyle/>
        <a:p>
          <a:endParaRPr lang="pt-BR"/>
        </a:p>
      </dgm:t>
    </dgm:pt>
    <dgm:pt modelId="{7CC02FE2-E4B2-473A-83D1-60FE58E9F057}" type="pres">
      <dgm:prSet presAssocID="{2B4E3B77-91D2-460A-92C8-53F3A1D7517D}" presName="Name0" presStyleCnt="0">
        <dgm:presLayoutVars>
          <dgm:chMax/>
          <dgm:chPref/>
          <dgm:dir/>
        </dgm:presLayoutVars>
      </dgm:prSet>
      <dgm:spPr/>
      <dgm:t>
        <a:bodyPr/>
        <a:lstStyle/>
        <a:p>
          <a:endParaRPr lang="pt-BR"/>
        </a:p>
      </dgm:t>
    </dgm:pt>
    <dgm:pt modelId="{F438DD31-BC5E-4244-B362-F7D3C2160F12}" type="pres">
      <dgm:prSet presAssocID="{D86C59AC-6EBC-4470-B9C7-39CFAA7E948A}" presName="parenttextcomposite" presStyleCnt="0"/>
      <dgm:spPr/>
    </dgm:pt>
    <dgm:pt modelId="{04C07109-3DAE-4AD9-932E-C21592653637}" type="pres">
      <dgm:prSet presAssocID="{D86C59AC-6EBC-4470-B9C7-39CFAA7E948A}" presName="parenttext" presStyleLbl="revTx" presStyleIdx="0" presStyleCnt="6">
        <dgm:presLayoutVars>
          <dgm:chMax/>
          <dgm:chPref val="2"/>
          <dgm:bulletEnabled val="1"/>
        </dgm:presLayoutVars>
      </dgm:prSet>
      <dgm:spPr/>
      <dgm:t>
        <a:bodyPr/>
        <a:lstStyle/>
        <a:p>
          <a:endParaRPr lang="pt-BR"/>
        </a:p>
      </dgm:t>
    </dgm:pt>
    <dgm:pt modelId="{2E54799A-08A4-47E3-8F42-B008EB3BD575}" type="pres">
      <dgm:prSet presAssocID="{D86C59AC-6EBC-4470-B9C7-39CFAA7E948A}" presName="parallelogramComposite" presStyleCnt="0"/>
      <dgm:spPr/>
    </dgm:pt>
    <dgm:pt modelId="{9B09C30B-B42B-48AD-84BB-06A5E0BDF81D}" type="pres">
      <dgm:prSet presAssocID="{D86C59AC-6EBC-4470-B9C7-39CFAA7E948A}" presName="parallelogram1" presStyleLbl="alignNode1" presStyleIdx="0" presStyleCnt="42"/>
      <dgm:spPr/>
    </dgm:pt>
    <dgm:pt modelId="{2CFFDDA7-956F-43DB-9AED-E48221B3C892}" type="pres">
      <dgm:prSet presAssocID="{D86C59AC-6EBC-4470-B9C7-39CFAA7E948A}" presName="parallelogram2" presStyleLbl="alignNode1" presStyleIdx="1" presStyleCnt="42"/>
      <dgm:spPr/>
    </dgm:pt>
    <dgm:pt modelId="{7BC3CF12-8E18-46E0-9D2C-AA6DEEB07318}" type="pres">
      <dgm:prSet presAssocID="{D86C59AC-6EBC-4470-B9C7-39CFAA7E948A}" presName="parallelogram3" presStyleLbl="alignNode1" presStyleIdx="2" presStyleCnt="42"/>
      <dgm:spPr/>
    </dgm:pt>
    <dgm:pt modelId="{21A70618-9ABB-483C-9539-5A017096AA63}" type="pres">
      <dgm:prSet presAssocID="{D86C59AC-6EBC-4470-B9C7-39CFAA7E948A}" presName="parallelogram4" presStyleLbl="alignNode1" presStyleIdx="3" presStyleCnt="42"/>
      <dgm:spPr/>
    </dgm:pt>
    <dgm:pt modelId="{0ED0C24D-F4B4-436F-AB0D-5A8E1DCE0A8D}" type="pres">
      <dgm:prSet presAssocID="{D86C59AC-6EBC-4470-B9C7-39CFAA7E948A}" presName="parallelogram5" presStyleLbl="alignNode1" presStyleIdx="4" presStyleCnt="42"/>
      <dgm:spPr/>
    </dgm:pt>
    <dgm:pt modelId="{74B07A2E-F00E-4B92-8C62-4FEE134C0DF6}" type="pres">
      <dgm:prSet presAssocID="{D86C59AC-6EBC-4470-B9C7-39CFAA7E948A}" presName="parallelogram6" presStyleLbl="alignNode1" presStyleIdx="5" presStyleCnt="42"/>
      <dgm:spPr/>
    </dgm:pt>
    <dgm:pt modelId="{D8336951-75A2-4111-B15F-7B88F06A958C}" type="pres">
      <dgm:prSet presAssocID="{D86C59AC-6EBC-4470-B9C7-39CFAA7E948A}" presName="parallelogram7" presStyleLbl="alignNode1" presStyleIdx="6" presStyleCnt="42"/>
      <dgm:spPr/>
    </dgm:pt>
    <dgm:pt modelId="{DE2239E6-E7BE-4C66-8F6E-D412E43CAD29}" type="pres">
      <dgm:prSet presAssocID="{8CB1C4BA-15F1-437F-A2C2-00E3C7393788}" presName="sibTrans" presStyleCnt="0"/>
      <dgm:spPr/>
    </dgm:pt>
    <dgm:pt modelId="{B57F9E0C-E4CB-408C-B57A-F0F6ABE79060}" type="pres">
      <dgm:prSet presAssocID="{C24EA109-258D-49C6-9057-691905D00DAF}" presName="parenttextcomposite" presStyleCnt="0"/>
      <dgm:spPr/>
    </dgm:pt>
    <dgm:pt modelId="{976ABD76-38C0-41F0-B1D8-8068EB8A4B1F}" type="pres">
      <dgm:prSet presAssocID="{C24EA109-258D-49C6-9057-691905D00DAF}" presName="parenttext" presStyleLbl="revTx" presStyleIdx="1" presStyleCnt="6">
        <dgm:presLayoutVars>
          <dgm:chMax/>
          <dgm:chPref val="2"/>
          <dgm:bulletEnabled val="1"/>
        </dgm:presLayoutVars>
      </dgm:prSet>
      <dgm:spPr/>
      <dgm:t>
        <a:bodyPr/>
        <a:lstStyle/>
        <a:p>
          <a:endParaRPr lang="pt-BR"/>
        </a:p>
      </dgm:t>
    </dgm:pt>
    <dgm:pt modelId="{0EFB3B36-365B-4B1B-8266-45350D9F2241}" type="pres">
      <dgm:prSet presAssocID="{C24EA109-258D-49C6-9057-691905D00DAF}" presName="parallelogramComposite" presStyleCnt="0"/>
      <dgm:spPr/>
    </dgm:pt>
    <dgm:pt modelId="{E7449C7A-4444-4B03-8CCB-916CE5D8411A}" type="pres">
      <dgm:prSet presAssocID="{C24EA109-258D-49C6-9057-691905D00DAF}" presName="parallelogram1" presStyleLbl="alignNode1" presStyleIdx="7" presStyleCnt="42"/>
      <dgm:spPr/>
    </dgm:pt>
    <dgm:pt modelId="{8BFF6B6B-4A5D-44DF-ADAE-DDDF4CE0B52D}" type="pres">
      <dgm:prSet presAssocID="{C24EA109-258D-49C6-9057-691905D00DAF}" presName="parallelogram2" presStyleLbl="alignNode1" presStyleIdx="8" presStyleCnt="42"/>
      <dgm:spPr/>
    </dgm:pt>
    <dgm:pt modelId="{04CEAB46-14AA-4718-9E90-C492ECAAF704}" type="pres">
      <dgm:prSet presAssocID="{C24EA109-258D-49C6-9057-691905D00DAF}" presName="parallelogram3" presStyleLbl="alignNode1" presStyleIdx="9" presStyleCnt="42"/>
      <dgm:spPr/>
    </dgm:pt>
    <dgm:pt modelId="{C17F1FA2-BA78-4D1D-BA68-DAEE349D7568}" type="pres">
      <dgm:prSet presAssocID="{C24EA109-258D-49C6-9057-691905D00DAF}" presName="parallelogram4" presStyleLbl="alignNode1" presStyleIdx="10" presStyleCnt="42"/>
      <dgm:spPr/>
    </dgm:pt>
    <dgm:pt modelId="{A6C4CDAC-9C5C-4C5C-B162-3F6A1DD11FF5}" type="pres">
      <dgm:prSet presAssocID="{C24EA109-258D-49C6-9057-691905D00DAF}" presName="parallelogram5" presStyleLbl="alignNode1" presStyleIdx="11" presStyleCnt="42"/>
      <dgm:spPr/>
    </dgm:pt>
    <dgm:pt modelId="{7284CAA5-D0BE-4590-A070-0CC2966F4B72}" type="pres">
      <dgm:prSet presAssocID="{C24EA109-258D-49C6-9057-691905D00DAF}" presName="parallelogram6" presStyleLbl="alignNode1" presStyleIdx="12" presStyleCnt="42"/>
      <dgm:spPr/>
    </dgm:pt>
    <dgm:pt modelId="{4728BD62-A9BB-4C94-9745-2E9074B4E5FD}" type="pres">
      <dgm:prSet presAssocID="{C24EA109-258D-49C6-9057-691905D00DAF}" presName="parallelogram7" presStyleLbl="alignNode1" presStyleIdx="13" presStyleCnt="42"/>
      <dgm:spPr/>
    </dgm:pt>
    <dgm:pt modelId="{2228984C-822E-44C6-8740-F775F0095EA0}" type="pres">
      <dgm:prSet presAssocID="{E81CE660-23DF-4CC4-AA1F-2E1962A972B5}" presName="sibTrans" presStyleCnt="0"/>
      <dgm:spPr/>
    </dgm:pt>
    <dgm:pt modelId="{BA88147C-0524-453B-9903-AC843EAAECE1}" type="pres">
      <dgm:prSet presAssocID="{61AE6C25-49CC-408F-9D0D-EA27A22240E4}" presName="parenttextcomposite" presStyleCnt="0"/>
      <dgm:spPr/>
    </dgm:pt>
    <dgm:pt modelId="{18301C1F-E31A-4AB3-B977-D4FB6FCCCC8F}" type="pres">
      <dgm:prSet presAssocID="{61AE6C25-49CC-408F-9D0D-EA27A22240E4}" presName="parenttext" presStyleLbl="revTx" presStyleIdx="2" presStyleCnt="6">
        <dgm:presLayoutVars>
          <dgm:chMax/>
          <dgm:chPref val="2"/>
          <dgm:bulletEnabled val="1"/>
        </dgm:presLayoutVars>
      </dgm:prSet>
      <dgm:spPr/>
      <dgm:t>
        <a:bodyPr/>
        <a:lstStyle/>
        <a:p>
          <a:endParaRPr lang="pt-BR"/>
        </a:p>
      </dgm:t>
    </dgm:pt>
    <dgm:pt modelId="{74AD7BD9-92EB-40BB-883E-3B872CE16DE4}" type="pres">
      <dgm:prSet presAssocID="{61AE6C25-49CC-408F-9D0D-EA27A22240E4}" presName="parallelogramComposite" presStyleCnt="0"/>
      <dgm:spPr/>
    </dgm:pt>
    <dgm:pt modelId="{268D0AE1-3A08-4F1F-A307-F23F0F3EE8C9}" type="pres">
      <dgm:prSet presAssocID="{61AE6C25-49CC-408F-9D0D-EA27A22240E4}" presName="parallelogram1" presStyleLbl="alignNode1" presStyleIdx="14" presStyleCnt="42"/>
      <dgm:spPr/>
    </dgm:pt>
    <dgm:pt modelId="{9AD3663D-69CD-4E15-8E37-F61C34FDB890}" type="pres">
      <dgm:prSet presAssocID="{61AE6C25-49CC-408F-9D0D-EA27A22240E4}" presName="parallelogram2" presStyleLbl="alignNode1" presStyleIdx="15" presStyleCnt="42"/>
      <dgm:spPr/>
    </dgm:pt>
    <dgm:pt modelId="{3FECBE6C-6AEF-48E2-B811-06E2A93A70FD}" type="pres">
      <dgm:prSet presAssocID="{61AE6C25-49CC-408F-9D0D-EA27A22240E4}" presName="parallelogram3" presStyleLbl="alignNode1" presStyleIdx="16" presStyleCnt="42"/>
      <dgm:spPr/>
    </dgm:pt>
    <dgm:pt modelId="{FFBB3265-269B-49E7-A9C2-333AED3B75DB}" type="pres">
      <dgm:prSet presAssocID="{61AE6C25-49CC-408F-9D0D-EA27A22240E4}" presName="parallelogram4" presStyleLbl="alignNode1" presStyleIdx="17" presStyleCnt="42"/>
      <dgm:spPr/>
    </dgm:pt>
    <dgm:pt modelId="{4B91ED98-85FE-4A17-B8E4-3A001D37EA9F}" type="pres">
      <dgm:prSet presAssocID="{61AE6C25-49CC-408F-9D0D-EA27A22240E4}" presName="parallelogram5" presStyleLbl="alignNode1" presStyleIdx="18" presStyleCnt="42"/>
      <dgm:spPr/>
    </dgm:pt>
    <dgm:pt modelId="{FCEB4B6A-0C2E-48C4-8BF0-F2091C9A2BFA}" type="pres">
      <dgm:prSet presAssocID="{61AE6C25-49CC-408F-9D0D-EA27A22240E4}" presName="parallelogram6" presStyleLbl="alignNode1" presStyleIdx="19" presStyleCnt="42"/>
      <dgm:spPr/>
    </dgm:pt>
    <dgm:pt modelId="{5848AC13-B4D9-411D-A7F0-3ABCDC0A195A}" type="pres">
      <dgm:prSet presAssocID="{61AE6C25-49CC-408F-9D0D-EA27A22240E4}" presName="parallelogram7" presStyleLbl="alignNode1" presStyleIdx="20" presStyleCnt="42"/>
      <dgm:spPr/>
    </dgm:pt>
    <dgm:pt modelId="{0CC3DEB2-2762-4EB2-9AA9-6742F48464C6}" type="pres">
      <dgm:prSet presAssocID="{968ABF26-D767-4291-8195-F83010E23B47}" presName="sibTrans" presStyleCnt="0"/>
      <dgm:spPr/>
    </dgm:pt>
    <dgm:pt modelId="{A6B2595D-0474-4007-9270-DEE9FE03F7B8}" type="pres">
      <dgm:prSet presAssocID="{26535245-2D2E-4303-AAB6-F3D3C96FF144}" presName="parenttextcomposite" presStyleCnt="0"/>
      <dgm:spPr/>
    </dgm:pt>
    <dgm:pt modelId="{5FE2F89D-F996-475A-8743-B872B5A9D35E}" type="pres">
      <dgm:prSet presAssocID="{26535245-2D2E-4303-AAB6-F3D3C96FF144}" presName="parenttext" presStyleLbl="revTx" presStyleIdx="3" presStyleCnt="6">
        <dgm:presLayoutVars>
          <dgm:chMax/>
          <dgm:chPref val="2"/>
          <dgm:bulletEnabled val="1"/>
        </dgm:presLayoutVars>
      </dgm:prSet>
      <dgm:spPr/>
      <dgm:t>
        <a:bodyPr/>
        <a:lstStyle/>
        <a:p>
          <a:endParaRPr lang="pt-BR"/>
        </a:p>
      </dgm:t>
    </dgm:pt>
    <dgm:pt modelId="{CE5C0EB7-4865-47F5-8387-0CF8C1F2210A}" type="pres">
      <dgm:prSet presAssocID="{26535245-2D2E-4303-AAB6-F3D3C96FF144}" presName="parallelogramComposite" presStyleCnt="0"/>
      <dgm:spPr/>
    </dgm:pt>
    <dgm:pt modelId="{3FA0FD87-96B4-41A7-8B00-E8F4DDB2981D}" type="pres">
      <dgm:prSet presAssocID="{26535245-2D2E-4303-AAB6-F3D3C96FF144}" presName="parallelogram1" presStyleLbl="alignNode1" presStyleIdx="21" presStyleCnt="42"/>
      <dgm:spPr/>
    </dgm:pt>
    <dgm:pt modelId="{EB7A899E-8AC3-410B-B6FF-977BA935097A}" type="pres">
      <dgm:prSet presAssocID="{26535245-2D2E-4303-AAB6-F3D3C96FF144}" presName="parallelogram2" presStyleLbl="alignNode1" presStyleIdx="22" presStyleCnt="42"/>
      <dgm:spPr/>
    </dgm:pt>
    <dgm:pt modelId="{0E6B1A38-4649-4A35-816B-51BFC35FC5C2}" type="pres">
      <dgm:prSet presAssocID="{26535245-2D2E-4303-AAB6-F3D3C96FF144}" presName="parallelogram3" presStyleLbl="alignNode1" presStyleIdx="23" presStyleCnt="42"/>
      <dgm:spPr/>
    </dgm:pt>
    <dgm:pt modelId="{BB0B073D-F134-49AC-81D4-EDB74DA8B741}" type="pres">
      <dgm:prSet presAssocID="{26535245-2D2E-4303-AAB6-F3D3C96FF144}" presName="parallelogram4" presStyleLbl="alignNode1" presStyleIdx="24" presStyleCnt="42"/>
      <dgm:spPr/>
    </dgm:pt>
    <dgm:pt modelId="{426F6F06-886D-4966-A22B-989A1F59189E}" type="pres">
      <dgm:prSet presAssocID="{26535245-2D2E-4303-AAB6-F3D3C96FF144}" presName="parallelogram5" presStyleLbl="alignNode1" presStyleIdx="25" presStyleCnt="42"/>
      <dgm:spPr/>
    </dgm:pt>
    <dgm:pt modelId="{8BAF4A87-72B1-4F27-B2CD-C47E3D584499}" type="pres">
      <dgm:prSet presAssocID="{26535245-2D2E-4303-AAB6-F3D3C96FF144}" presName="parallelogram6" presStyleLbl="alignNode1" presStyleIdx="26" presStyleCnt="42"/>
      <dgm:spPr/>
    </dgm:pt>
    <dgm:pt modelId="{417AC496-B1AA-406E-B114-A534D3E1BDD2}" type="pres">
      <dgm:prSet presAssocID="{26535245-2D2E-4303-AAB6-F3D3C96FF144}" presName="parallelogram7" presStyleLbl="alignNode1" presStyleIdx="27" presStyleCnt="42"/>
      <dgm:spPr/>
    </dgm:pt>
    <dgm:pt modelId="{2B1178E3-1813-4350-86AC-232E58D64549}" type="pres">
      <dgm:prSet presAssocID="{1F2CD115-A510-46A3-8871-11AEF8165829}" presName="sibTrans" presStyleCnt="0"/>
      <dgm:spPr/>
    </dgm:pt>
    <dgm:pt modelId="{23612214-814A-45C7-A2E7-D1291A3B44D3}" type="pres">
      <dgm:prSet presAssocID="{9969AFAE-926C-48E7-B44F-86BCC1AE540E}" presName="parenttextcomposite" presStyleCnt="0"/>
      <dgm:spPr/>
    </dgm:pt>
    <dgm:pt modelId="{35007FEB-0561-4FB8-8E81-2A97110ADDA2}" type="pres">
      <dgm:prSet presAssocID="{9969AFAE-926C-48E7-B44F-86BCC1AE540E}" presName="parenttext" presStyleLbl="revTx" presStyleIdx="4" presStyleCnt="6">
        <dgm:presLayoutVars>
          <dgm:chMax/>
          <dgm:chPref val="2"/>
          <dgm:bulletEnabled val="1"/>
        </dgm:presLayoutVars>
      </dgm:prSet>
      <dgm:spPr/>
      <dgm:t>
        <a:bodyPr/>
        <a:lstStyle/>
        <a:p>
          <a:endParaRPr lang="pt-BR"/>
        </a:p>
      </dgm:t>
    </dgm:pt>
    <dgm:pt modelId="{035844A0-CE79-42DC-813F-53EAD769B8F7}" type="pres">
      <dgm:prSet presAssocID="{9969AFAE-926C-48E7-B44F-86BCC1AE540E}" presName="parallelogramComposite" presStyleCnt="0"/>
      <dgm:spPr/>
    </dgm:pt>
    <dgm:pt modelId="{F2D27F4E-B5E9-4E7F-A892-B2966BF3D257}" type="pres">
      <dgm:prSet presAssocID="{9969AFAE-926C-48E7-B44F-86BCC1AE540E}" presName="parallelogram1" presStyleLbl="alignNode1" presStyleIdx="28" presStyleCnt="42"/>
      <dgm:spPr/>
    </dgm:pt>
    <dgm:pt modelId="{6891B428-ED8B-4E41-AE69-A67B4072047C}" type="pres">
      <dgm:prSet presAssocID="{9969AFAE-926C-48E7-B44F-86BCC1AE540E}" presName="parallelogram2" presStyleLbl="alignNode1" presStyleIdx="29" presStyleCnt="42"/>
      <dgm:spPr/>
    </dgm:pt>
    <dgm:pt modelId="{76ED5B2E-9A8D-4F3B-A569-78FC6A4D8708}" type="pres">
      <dgm:prSet presAssocID="{9969AFAE-926C-48E7-B44F-86BCC1AE540E}" presName="parallelogram3" presStyleLbl="alignNode1" presStyleIdx="30" presStyleCnt="42"/>
      <dgm:spPr/>
    </dgm:pt>
    <dgm:pt modelId="{8D0C614A-8D0E-46F7-A246-ADCAA0661E54}" type="pres">
      <dgm:prSet presAssocID="{9969AFAE-926C-48E7-B44F-86BCC1AE540E}" presName="parallelogram4" presStyleLbl="alignNode1" presStyleIdx="31" presStyleCnt="42"/>
      <dgm:spPr/>
    </dgm:pt>
    <dgm:pt modelId="{7476D6BB-129A-407F-9771-7DF32333EB9C}" type="pres">
      <dgm:prSet presAssocID="{9969AFAE-926C-48E7-B44F-86BCC1AE540E}" presName="parallelogram5" presStyleLbl="alignNode1" presStyleIdx="32" presStyleCnt="42"/>
      <dgm:spPr/>
    </dgm:pt>
    <dgm:pt modelId="{FE1C926E-B756-4AB0-B6A9-C018344EC3D2}" type="pres">
      <dgm:prSet presAssocID="{9969AFAE-926C-48E7-B44F-86BCC1AE540E}" presName="parallelogram6" presStyleLbl="alignNode1" presStyleIdx="33" presStyleCnt="42"/>
      <dgm:spPr/>
    </dgm:pt>
    <dgm:pt modelId="{2EC2CB1E-92AD-4A8F-AC7F-EE0293F7CA62}" type="pres">
      <dgm:prSet presAssocID="{9969AFAE-926C-48E7-B44F-86BCC1AE540E}" presName="parallelogram7" presStyleLbl="alignNode1" presStyleIdx="34" presStyleCnt="42"/>
      <dgm:spPr/>
    </dgm:pt>
    <dgm:pt modelId="{DDE2AC18-5DDF-4A6A-B549-EC5A4E367F9F}" type="pres">
      <dgm:prSet presAssocID="{875BF93D-BE82-4783-8542-1773E7EE81B8}" presName="sibTrans" presStyleCnt="0"/>
      <dgm:spPr/>
    </dgm:pt>
    <dgm:pt modelId="{5AE4115D-98BE-40EE-82BA-0CDE44BFF5AF}" type="pres">
      <dgm:prSet presAssocID="{92962DAB-009F-4DAE-B31A-0D33C01BB424}" presName="parenttextcomposite" presStyleCnt="0"/>
      <dgm:spPr/>
    </dgm:pt>
    <dgm:pt modelId="{EFAD7BD5-6101-4741-AB39-7C43F14B0375}" type="pres">
      <dgm:prSet presAssocID="{92962DAB-009F-4DAE-B31A-0D33C01BB424}" presName="parenttext" presStyleLbl="revTx" presStyleIdx="5" presStyleCnt="6">
        <dgm:presLayoutVars>
          <dgm:chMax/>
          <dgm:chPref val="2"/>
          <dgm:bulletEnabled val="1"/>
        </dgm:presLayoutVars>
      </dgm:prSet>
      <dgm:spPr/>
      <dgm:t>
        <a:bodyPr/>
        <a:lstStyle/>
        <a:p>
          <a:endParaRPr lang="pt-BR"/>
        </a:p>
      </dgm:t>
    </dgm:pt>
    <dgm:pt modelId="{3ECE507B-125A-4346-8B8F-478A4CB7EA49}" type="pres">
      <dgm:prSet presAssocID="{92962DAB-009F-4DAE-B31A-0D33C01BB424}" presName="parallelogramComposite" presStyleCnt="0"/>
      <dgm:spPr/>
    </dgm:pt>
    <dgm:pt modelId="{5620FFD1-6B83-417D-9231-79DE0FE602E5}" type="pres">
      <dgm:prSet presAssocID="{92962DAB-009F-4DAE-B31A-0D33C01BB424}" presName="parallelogram1" presStyleLbl="alignNode1" presStyleIdx="35" presStyleCnt="42"/>
      <dgm:spPr/>
    </dgm:pt>
    <dgm:pt modelId="{F1EFF8D8-354E-4D2E-8FC4-D115C02BE290}" type="pres">
      <dgm:prSet presAssocID="{92962DAB-009F-4DAE-B31A-0D33C01BB424}" presName="parallelogram2" presStyleLbl="alignNode1" presStyleIdx="36" presStyleCnt="42"/>
      <dgm:spPr/>
    </dgm:pt>
    <dgm:pt modelId="{3F11DAF4-D8AA-4D1D-8402-38A1718E7D56}" type="pres">
      <dgm:prSet presAssocID="{92962DAB-009F-4DAE-B31A-0D33C01BB424}" presName="parallelogram3" presStyleLbl="alignNode1" presStyleIdx="37" presStyleCnt="42"/>
      <dgm:spPr/>
    </dgm:pt>
    <dgm:pt modelId="{8799A8A5-2B7C-4AA7-8C2A-D0F883504587}" type="pres">
      <dgm:prSet presAssocID="{92962DAB-009F-4DAE-B31A-0D33C01BB424}" presName="parallelogram4" presStyleLbl="alignNode1" presStyleIdx="38" presStyleCnt="42"/>
      <dgm:spPr/>
    </dgm:pt>
    <dgm:pt modelId="{95795D32-E28F-44E8-AAB8-61A4A9E7F47F}" type="pres">
      <dgm:prSet presAssocID="{92962DAB-009F-4DAE-B31A-0D33C01BB424}" presName="parallelogram5" presStyleLbl="alignNode1" presStyleIdx="39" presStyleCnt="42"/>
      <dgm:spPr/>
    </dgm:pt>
    <dgm:pt modelId="{AE695CE1-01F7-43DD-B411-ED4189885B96}" type="pres">
      <dgm:prSet presAssocID="{92962DAB-009F-4DAE-B31A-0D33C01BB424}" presName="parallelogram6" presStyleLbl="alignNode1" presStyleIdx="40" presStyleCnt="42"/>
      <dgm:spPr/>
    </dgm:pt>
    <dgm:pt modelId="{3B129A31-39AF-4B15-AAAB-4CBE1C4188AF}" type="pres">
      <dgm:prSet presAssocID="{92962DAB-009F-4DAE-B31A-0D33C01BB424}" presName="parallelogram7" presStyleLbl="alignNode1" presStyleIdx="41" presStyleCnt="42"/>
      <dgm:spPr/>
    </dgm:pt>
  </dgm:ptLst>
  <dgm:cxnLst>
    <dgm:cxn modelId="{86FA5AE7-282A-4CEB-B00B-E6DE28A43D3F}" srcId="{2B4E3B77-91D2-460A-92C8-53F3A1D7517D}" destId="{61AE6C25-49CC-408F-9D0D-EA27A22240E4}" srcOrd="2" destOrd="0" parTransId="{1F30782C-EB9D-4D5B-9E02-13B28AFBB29E}" sibTransId="{968ABF26-D767-4291-8195-F83010E23B47}"/>
    <dgm:cxn modelId="{E7B43C73-9DB3-484C-88B8-324903B71FB6}" srcId="{2B4E3B77-91D2-460A-92C8-53F3A1D7517D}" destId="{9969AFAE-926C-48E7-B44F-86BCC1AE540E}" srcOrd="4" destOrd="0" parTransId="{FE69906B-8037-4119-A5CB-5E8EA3A770EF}" sibTransId="{875BF93D-BE82-4783-8542-1773E7EE81B8}"/>
    <dgm:cxn modelId="{E05A3CB7-EAE2-47EA-A125-F4F5209AB874}" type="presOf" srcId="{C24EA109-258D-49C6-9057-691905D00DAF}" destId="{976ABD76-38C0-41F0-B1D8-8068EB8A4B1F}" srcOrd="0" destOrd="0" presId="urn:microsoft.com/office/officeart/2008/layout/VerticalAccentList"/>
    <dgm:cxn modelId="{F9D468D9-5F5F-4679-A7DE-C5A5260837CA}" type="presOf" srcId="{26535245-2D2E-4303-AAB6-F3D3C96FF144}" destId="{5FE2F89D-F996-475A-8743-B872B5A9D35E}" srcOrd="0" destOrd="0" presId="urn:microsoft.com/office/officeart/2008/layout/VerticalAccentList"/>
    <dgm:cxn modelId="{8856E25B-177C-4CA2-9AFC-A30D4CDB7D07}" type="presOf" srcId="{9969AFAE-926C-48E7-B44F-86BCC1AE540E}" destId="{35007FEB-0561-4FB8-8E81-2A97110ADDA2}" srcOrd="0" destOrd="0" presId="urn:microsoft.com/office/officeart/2008/layout/VerticalAccentList"/>
    <dgm:cxn modelId="{359B4726-9253-4DB4-A976-7D9287FBDB34}" srcId="{2B4E3B77-91D2-460A-92C8-53F3A1D7517D}" destId="{92962DAB-009F-4DAE-B31A-0D33C01BB424}" srcOrd="5" destOrd="0" parTransId="{333EAC0C-5C8C-45B3-AC68-3B73F31992F6}" sibTransId="{F8A7F93F-3705-411B-9692-DC3D736D470A}"/>
    <dgm:cxn modelId="{06B68F26-1970-494C-8A35-78CAC295D4B3}" type="presOf" srcId="{D86C59AC-6EBC-4470-B9C7-39CFAA7E948A}" destId="{04C07109-3DAE-4AD9-932E-C21592653637}" srcOrd="0" destOrd="0" presId="urn:microsoft.com/office/officeart/2008/layout/VerticalAccentList"/>
    <dgm:cxn modelId="{9723B15C-9A95-40C3-B0C0-76390C8F0BF7}" srcId="{2B4E3B77-91D2-460A-92C8-53F3A1D7517D}" destId="{D86C59AC-6EBC-4470-B9C7-39CFAA7E948A}" srcOrd="0" destOrd="0" parTransId="{1A96D056-D53C-4B9A-B448-063D18F888D9}" sibTransId="{8CB1C4BA-15F1-437F-A2C2-00E3C7393788}"/>
    <dgm:cxn modelId="{E4BAFDDD-7E8A-4399-B9E3-E514544A0594}" srcId="{2B4E3B77-91D2-460A-92C8-53F3A1D7517D}" destId="{C24EA109-258D-49C6-9057-691905D00DAF}" srcOrd="1" destOrd="0" parTransId="{E844FBFE-E8C4-49B3-A99C-724930D34E74}" sibTransId="{E81CE660-23DF-4CC4-AA1F-2E1962A972B5}"/>
    <dgm:cxn modelId="{953E6BED-35B9-418C-B378-523D36DEF214}" type="presOf" srcId="{2B4E3B77-91D2-460A-92C8-53F3A1D7517D}" destId="{7CC02FE2-E4B2-473A-83D1-60FE58E9F057}" srcOrd="0" destOrd="0" presId="urn:microsoft.com/office/officeart/2008/layout/VerticalAccentList"/>
    <dgm:cxn modelId="{A460DE95-167C-4E7D-8803-F110B2ECB160}" srcId="{2B4E3B77-91D2-460A-92C8-53F3A1D7517D}" destId="{26535245-2D2E-4303-AAB6-F3D3C96FF144}" srcOrd="3" destOrd="0" parTransId="{B590B3C0-4771-49CF-A210-5746EEE8CF0E}" sibTransId="{1F2CD115-A510-46A3-8871-11AEF8165829}"/>
    <dgm:cxn modelId="{4E44EAD4-CE47-4705-A628-9D51F76B55B6}" type="presOf" srcId="{92962DAB-009F-4DAE-B31A-0D33C01BB424}" destId="{EFAD7BD5-6101-4741-AB39-7C43F14B0375}" srcOrd="0" destOrd="0" presId="urn:microsoft.com/office/officeart/2008/layout/VerticalAccentList"/>
    <dgm:cxn modelId="{263FFFAF-CD9D-47C3-B461-0FF798F7ECA7}" type="presOf" srcId="{61AE6C25-49CC-408F-9D0D-EA27A22240E4}" destId="{18301C1F-E31A-4AB3-B977-D4FB6FCCCC8F}" srcOrd="0" destOrd="0" presId="urn:microsoft.com/office/officeart/2008/layout/VerticalAccentList"/>
    <dgm:cxn modelId="{522CB2DF-7D72-4230-8E9C-1F9E25FCCC7B}" type="presParOf" srcId="{7CC02FE2-E4B2-473A-83D1-60FE58E9F057}" destId="{F438DD31-BC5E-4244-B362-F7D3C2160F12}" srcOrd="0" destOrd="0" presId="urn:microsoft.com/office/officeart/2008/layout/VerticalAccentList"/>
    <dgm:cxn modelId="{6B5BF462-0A14-47C1-AE9E-96FF2F54B21A}" type="presParOf" srcId="{F438DD31-BC5E-4244-B362-F7D3C2160F12}" destId="{04C07109-3DAE-4AD9-932E-C21592653637}" srcOrd="0" destOrd="0" presId="urn:microsoft.com/office/officeart/2008/layout/VerticalAccentList"/>
    <dgm:cxn modelId="{E8054608-7D1D-4AF0-81B6-54C5F9C2166B}" type="presParOf" srcId="{7CC02FE2-E4B2-473A-83D1-60FE58E9F057}" destId="{2E54799A-08A4-47E3-8F42-B008EB3BD575}" srcOrd="1" destOrd="0" presId="urn:microsoft.com/office/officeart/2008/layout/VerticalAccentList"/>
    <dgm:cxn modelId="{EC0894A9-CE20-48B4-9ADB-97E1753526AA}" type="presParOf" srcId="{2E54799A-08A4-47E3-8F42-B008EB3BD575}" destId="{9B09C30B-B42B-48AD-84BB-06A5E0BDF81D}" srcOrd="0" destOrd="0" presId="urn:microsoft.com/office/officeart/2008/layout/VerticalAccentList"/>
    <dgm:cxn modelId="{525CD727-FB06-4630-9558-F6B41F105731}" type="presParOf" srcId="{2E54799A-08A4-47E3-8F42-B008EB3BD575}" destId="{2CFFDDA7-956F-43DB-9AED-E48221B3C892}" srcOrd="1" destOrd="0" presId="urn:microsoft.com/office/officeart/2008/layout/VerticalAccentList"/>
    <dgm:cxn modelId="{278F6DD1-1B49-4FB7-B946-5A64F4F84722}" type="presParOf" srcId="{2E54799A-08A4-47E3-8F42-B008EB3BD575}" destId="{7BC3CF12-8E18-46E0-9D2C-AA6DEEB07318}" srcOrd="2" destOrd="0" presId="urn:microsoft.com/office/officeart/2008/layout/VerticalAccentList"/>
    <dgm:cxn modelId="{525E3210-A48E-443A-9987-6BDEC1A15C55}" type="presParOf" srcId="{2E54799A-08A4-47E3-8F42-B008EB3BD575}" destId="{21A70618-9ABB-483C-9539-5A017096AA63}" srcOrd="3" destOrd="0" presId="urn:microsoft.com/office/officeart/2008/layout/VerticalAccentList"/>
    <dgm:cxn modelId="{4980D4CB-E4F0-438C-A8D1-6CC3C03622CA}" type="presParOf" srcId="{2E54799A-08A4-47E3-8F42-B008EB3BD575}" destId="{0ED0C24D-F4B4-436F-AB0D-5A8E1DCE0A8D}" srcOrd="4" destOrd="0" presId="urn:microsoft.com/office/officeart/2008/layout/VerticalAccentList"/>
    <dgm:cxn modelId="{10278576-7663-47DB-A17A-63A8F383FCCF}" type="presParOf" srcId="{2E54799A-08A4-47E3-8F42-B008EB3BD575}" destId="{74B07A2E-F00E-4B92-8C62-4FEE134C0DF6}" srcOrd="5" destOrd="0" presId="urn:microsoft.com/office/officeart/2008/layout/VerticalAccentList"/>
    <dgm:cxn modelId="{5441BC48-B651-4209-8F93-C1109BD312FA}" type="presParOf" srcId="{2E54799A-08A4-47E3-8F42-B008EB3BD575}" destId="{D8336951-75A2-4111-B15F-7B88F06A958C}" srcOrd="6" destOrd="0" presId="urn:microsoft.com/office/officeart/2008/layout/VerticalAccentList"/>
    <dgm:cxn modelId="{1A6640A7-1408-40E9-8754-ADDFD5C329C7}" type="presParOf" srcId="{7CC02FE2-E4B2-473A-83D1-60FE58E9F057}" destId="{DE2239E6-E7BE-4C66-8F6E-D412E43CAD29}" srcOrd="2" destOrd="0" presId="urn:microsoft.com/office/officeart/2008/layout/VerticalAccentList"/>
    <dgm:cxn modelId="{2504A70C-D264-4F26-9AC2-A3578D75CFAF}" type="presParOf" srcId="{7CC02FE2-E4B2-473A-83D1-60FE58E9F057}" destId="{B57F9E0C-E4CB-408C-B57A-F0F6ABE79060}" srcOrd="3" destOrd="0" presId="urn:microsoft.com/office/officeart/2008/layout/VerticalAccentList"/>
    <dgm:cxn modelId="{549F857D-CC95-4606-BEEC-655D9332FB25}" type="presParOf" srcId="{B57F9E0C-E4CB-408C-B57A-F0F6ABE79060}" destId="{976ABD76-38C0-41F0-B1D8-8068EB8A4B1F}" srcOrd="0" destOrd="0" presId="urn:microsoft.com/office/officeart/2008/layout/VerticalAccentList"/>
    <dgm:cxn modelId="{89F74D2E-509E-455E-8223-BF4A08C52770}" type="presParOf" srcId="{7CC02FE2-E4B2-473A-83D1-60FE58E9F057}" destId="{0EFB3B36-365B-4B1B-8266-45350D9F2241}" srcOrd="4" destOrd="0" presId="urn:microsoft.com/office/officeart/2008/layout/VerticalAccentList"/>
    <dgm:cxn modelId="{E69AAB8E-6BFD-43F1-A491-92A38417D1AB}" type="presParOf" srcId="{0EFB3B36-365B-4B1B-8266-45350D9F2241}" destId="{E7449C7A-4444-4B03-8CCB-916CE5D8411A}" srcOrd="0" destOrd="0" presId="urn:microsoft.com/office/officeart/2008/layout/VerticalAccentList"/>
    <dgm:cxn modelId="{8105BCD4-F181-4A04-9697-47CBA5015802}" type="presParOf" srcId="{0EFB3B36-365B-4B1B-8266-45350D9F2241}" destId="{8BFF6B6B-4A5D-44DF-ADAE-DDDF4CE0B52D}" srcOrd="1" destOrd="0" presId="urn:microsoft.com/office/officeart/2008/layout/VerticalAccentList"/>
    <dgm:cxn modelId="{7E740AE3-1C1D-4960-903C-740564E8C985}" type="presParOf" srcId="{0EFB3B36-365B-4B1B-8266-45350D9F2241}" destId="{04CEAB46-14AA-4718-9E90-C492ECAAF704}" srcOrd="2" destOrd="0" presId="urn:microsoft.com/office/officeart/2008/layout/VerticalAccentList"/>
    <dgm:cxn modelId="{B1F796DC-A173-4C87-A4EF-5A3926E69C25}" type="presParOf" srcId="{0EFB3B36-365B-4B1B-8266-45350D9F2241}" destId="{C17F1FA2-BA78-4D1D-BA68-DAEE349D7568}" srcOrd="3" destOrd="0" presId="urn:microsoft.com/office/officeart/2008/layout/VerticalAccentList"/>
    <dgm:cxn modelId="{B05DF60C-E481-47A0-86CF-3A90C20F81D4}" type="presParOf" srcId="{0EFB3B36-365B-4B1B-8266-45350D9F2241}" destId="{A6C4CDAC-9C5C-4C5C-B162-3F6A1DD11FF5}" srcOrd="4" destOrd="0" presId="urn:microsoft.com/office/officeart/2008/layout/VerticalAccentList"/>
    <dgm:cxn modelId="{2FC9144B-DB56-468A-958E-A874CE4D1AA4}" type="presParOf" srcId="{0EFB3B36-365B-4B1B-8266-45350D9F2241}" destId="{7284CAA5-D0BE-4590-A070-0CC2966F4B72}" srcOrd="5" destOrd="0" presId="urn:microsoft.com/office/officeart/2008/layout/VerticalAccentList"/>
    <dgm:cxn modelId="{F119C74E-5C6D-4F44-8B5A-3BEB132CB1B7}" type="presParOf" srcId="{0EFB3B36-365B-4B1B-8266-45350D9F2241}" destId="{4728BD62-A9BB-4C94-9745-2E9074B4E5FD}" srcOrd="6" destOrd="0" presId="urn:microsoft.com/office/officeart/2008/layout/VerticalAccentList"/>
    <dgm:cxn modelId="{A01ACD07-ED3C-4C53-BC75-F4D13802148C}" type="presParOf" srcId="{7CC02FE2-E4B2-473A-83D1-60FE58E9F057}" destId="{2228984C-822E-44C6-8740-F775F0095EA0}" srcOrd="5" destOrd="0" presId="urn:microsoft.com/office/officeart/2008/layout/VerticalAccentList"/>
    <dgm:cxn modelId="{E7C54998-1094-472F-8C15-5725E0DDEF41}" type="presParOf" srcId="{7CC02FE2-E4B2-473A-83D1-60FE58E9F057}" destId="{BA88147C-0524-453B-9903-AC843EAAECE1}" srcOrd="6" destOrd="0" presId="urn:microsoft.com/office/officeart/2008/layout/VerticalAccentList"/>
    <dgm:cxn modelId="{6886403F-E7BA-49FA-831D-74BA09BEC3DF}" type="presParOf" srcId="{BA88147C-0524-453B-9903-AC843EAAECE1}" destId="{18301C1F-E31A-4AB3-B977-D4FB6FCCCC8F}" srcOrd="0" destOrd="0" presId="urn:microsoft.com/office/officeart/2008/layout/VerticalAccentList"/>
    <dgm:cxn modelId="{CDF273BA-A03E-40CF-9B5A-5C41F252174A}" type="presParOf" srcId="{7CC02FE2-E4B2-473A-83D1-60FE58E9F057}" destId="{74AD7BD9-92EB-40BB-883E-3B872CE16DE4}" srcOrd="7" destOrd="0" presId="urn:microsoft.com/office/officeart/2008/layout/VerticalAccentList"/>
    <dgm:cxn modelId="{194F5416-6C0D-4A47-8C98-F45BFF17473D}" type="presParOf" srcId="{74AD7BD9-92EB-40BB-883E-3B872CE16DE4}" destId="{268D0AE1-3A08-4F1F-A307-F23F0F3EE8C9}" srcOrd="0" destOrd="0" presId="urn:microsoft.com/office/officeart/2008/layout/VerticalAccentList"/>
    <dgm:cxn modelId="{06D431EF-C637-44B8-8394-2CB71DDACAAD}" type="presParOf" srcId="{74AD7BD9-92EB-40BB-883E-3B872CE16DE4}" destId="{9AD3663D-69CD-4E15-8E37-F61C34FDB890}" srcOrd="1" destOrd="0" presId="urn:microsoft.com/office/officeart/2008/layout/VerticalAccentList"/>
    <dgm:cxn modelId="{8D85FC51-AFB2-415A-860F-CDD46621A2C3}" type="presParOf" srcId="{74AD7BD9-92EB-40BB-883E-3B872CE16DE4}" destId="{3FECBE6C-6AEF-48E2-B811-06E2A93A70FD}" srcOrd="2" destOrd="0" presId="urn:microsoft.com/office/officeart/2008/layout/VerticalAccentList"/>
    <dgm:cxn modelId="{247585E7-860E-4C71-953B-2BB520894955}" type="presParOf" srcId="{74AD7BD9-92EB-40BB-883E-3B872CE16DE4}" destId="{FFBB3265-269B-49E7-A9C2-333AED3B75DB}" srcOrd="3" destOrd="0" presId="urn:microsoft.com/office/officeart/2008/layout/VerticalAccentList"/>
    <dgm:cxn modelId="{5827C331-7461-4F56-BF44-DCD6D4A293F1}" type="presParOf" srcId="{74AD7BD9-92EB-40BB-883E-3B872CE16DE4}" destId="{4B91ED98-85FE-4A17-B8E4-3A001D37EA9F}" srcOrd="4" destOrd="0" presId="urn:microsoft.com/office/officeart/2008/layout/VerticalAccentList"/>
    <dgm:cxn modelId="{392FD756-8468-4094-B014-0BF228308633}" type="presParOf" srcId="{74AD7BD9-92EB-40BB-883E-3B872CE16DE4}" destId="{FCEB4B6A-0C2E-48C4-8BF0-F2091C9A2BFA}" srcOrd="5" destOrd="0" presId="urn:microsoft.com/office/officeart/2008/layout/VerticalAccentList"/>
    <dgm:cxn modelId="{62FB1174-5623-4CFA-9856-D28F07E00466}" type="presParOf" srcId="{74AD7BD9-92EB-40BB-883E-3B872CE16DE4}" destId="{5848AC13-B4D9-411D-A7F0-3ABCDC0A195A}" srcOrd="6" destOrd="0" presId="urn:microsoft.com/office/officeart/2008/layout/VerticalAccentList"/>
    <dgm:cxn modelId="{2062FB89-1919-44FB-9529-EFFA6D6C9C44}" type="presParOf" srcId="{7CC02FE2-E4B2-473A-83D1-60FE58E9F057}" destId="{0CC3DEB2-2762-4EB2-9AA9-6742F48464C6}" srcOrd="8" destOrd="0" presId="urn:microsoft.com/office/officeart/2008/layout/VerticalAccentList"/>
    <dgm:cxn modelId="{808A7C61-1544-4F80-96A5-9EB5112042A0}" type="presParOf" srcId="{7CC02FE2-E4B2-473A-83D1-60FE58E9F057}" destId="{A6B2595D-0474-4007-9270-DEE9FE03F7B8}" srcOrd="9" destOrd="0" presId="urn:microsoft.com/office/officeart/2008/layout/VerticalAccentList"/>
    <dgm:cxn modelId="{35AB0037-D3BD-45C4-A36A-C3C09AB2D243}" type="presParOf" srcId="{A6B2595D-0474-4007-9270-DEE9FE03F7B8}" destId="{5FE2F89D-F996-475A-8743-B872B5A9D35E}" srcOrd="0" destOrd="0" presId="urn:microsoft.com/office/officeart/2008/layout/VerticalAccentList"/>
    <dgm:cxn modelId="{E9307839-3C41-47E2-BC1C-53EFFBF3D0A4}" type="presParOf" srcId="{7CC02FE2-E4B2-473A-83D1-60FE58E9F057}" destId="{CE5C0EB7-4865-47F5-8387-0CF8C1F2210A}" srcOrd="10" destOrd="0" presId="urn:microsoft.com/office/officeart/2008/layout/VerticalAccentList"/>
    <dgm:cxn modelId="{7F0A61AC-566C-46B6-A45B-9A44A8489626}" type="presParOf" srcId="{CE5C0EB7-4865-47F5-8387-0CF8C1F2210A}" destId="{3FA0FD87-96B4-41A7-8B00-E8F4DDB2981D}" srcOrd="0" destOrd="0" presId="urn:microsoft.com/office/officeart/2008/layout/VerticalAccentList"/>
    <dgm:cxn modelId="{C05BC023-CDA5-4D78-963F-599EF26EFCAF}" type="presParOf" srcId="{CE5C0EB7-4865-47F5-8387-0CF8C1F2210A}" destId="{EB7A899E-8AC3-410B-B6FF-977BA935097A}" srcOrd="1" destOrd="0" presId="urn:microsoft.com/office/officeart/2008/layout/VerticalAccentList"/>
    <dgm:cxn modelId="{06CC941B-CC07-45DE-BD01-9066E6D002E5}" type="presParOf" srcId="{CE5C0EB7-4865-47F5-8387-0CF8C1F2210A}" destId="{0E6B1A38-4649-4A35-816B-51BFC35FC5C2}" srcOrd="2" destOrd="0" presId="urn:microsoft.com/office/officeart/2008/layout/VerticalAccentList"/>
    <dgm:cxn modelId="{C5343307-36C8-48D7-A47F-0D15163E680D}" type="presParOf" srcId="{CE5C0EB7-4865-47F5-8387-0CF8C1F2210A}" destId="{BB0B073D-F134-49AC-81D4-EDB74DA8B741}" srcOrd="3" destOrd="0" presId="urn:microsoft.com/office/officeart/2008/layout/VerticalAccentList"/>
    <dgm:cxn modelId="{10FA4CCF-62AB-4015-AC38-2BC856E79F04}" type="presParOf" srcId="{CE5C0EB7-4865-47F5-8387-0CF8C1F2210A}" destId="{426F6F06-886D-4966-A22B-989A1F59189E}" srcOrd="4" destOrd="0" presId="urn:microsoft.com/office/officeart/2008/layout/VerticalAccentList"/>
    <dgm:cxn modelId="{27A0D500-1B2B-46C4-AD0E-A159A94FD179}" type="presParOf" srcId="{CE5C0EB7-4865-47F5-8387-0CF8C1F2210A}" destId="{8BAF4A87-72B1-4F27-B2CD-C47E3D584499}" srcOrd="5" destOrd="0" presId="urn:microsoft.com/office/officeart/2008/layout/VerticalAccentList"/>
    <dgm:cxn modelId="{9AD2B2B7-D204-49B3-89E2-17DA5BF93474}" type="presParOf" srcId="{CE5C0EB7-4865-47F5-8387-0CF8C1F2210A}" destId="{417AC496-B1AA-406E-B114-A534D3E1BDD2}" srcOrd="6" destOrd="0" presId="urn:microsoft.com/office/officeart/2008/layout/VerticalAccentList"/>
    <dgm:cxn modelId="{DA91FE64-D79F-434D-BEFE-55FBA9200808}" type="presParOf" srcId="{7CC02FE2-E4B2-473A-83D1-60FE58E9F057}" destId="{2B1178E3-1813-4350-86AC-232E58D64549}" srcOrd="11" destOrd="0" presId="urn:microsoft.com/office/officeart/2008/layout/VerticalAccentList"/>
    <dgm:cxn modelId="{CEC32410-B9A4-48D6-8AB0-EAAAF2A878C9}" type="presParOf" srcId="{7CC02FE2-E4B2-473A-83D1-60FE58E9F057}" destId="{23612214-814A-45C7-A2E7-D1291A3B44D3}" srcOrd="12" destOrd="0" presId="urn:microsoft.com/office/officeart/2008/layout/VerticalAccentList"/>
    <dgm:cxn modelId="{DA4D302C-0F29-426D-A0F2-EC0101E06F5C}" type="presParOf" srcId="{23612214-814A-45C7-A2E7-D1291A3B44D3}" destId="{35007FEB-0561-4FB8-8E81-2A97110ADDA2}" srcOrd="0" destOrd="0" presId="urn:microsoft.com/office/officeart/2008/layout/VerticalAccentList"/>
    <dgm:cxn modelId="{682E2C03-5339-40F0-85E9-00CBC0A175A2}" type="presParOf" srcId="{7CC02FE2-E4B2-473A-83D1-60FE58E9F057}" destId="{035844A0-CE79-42DC-813F-53EAD769B8F7}" srcOrd="13" destOrd="0" presId="urn:microsoft.com/office/officeart/2008/layout/VerticalAccentList"/>
    <dgm:cxn modelId="{9E53D423-EEF9-4331-A762-F2A2AB7F9E13}" type="presParOf" srcId="{035844A0-CE79-42DC-813F-53EAD769B8F7}" destId="{F2D27F4E-B5E9-4E7F-A892-B2966BF3D257}" srcOrd="0" destOrd="0" presId="urn:microsoft.com/office/officeart/2008/layout/VerticalAccentList"/>
    <dgm:cxn modelId="{79EDAD08-ECAC-4EE3-95EF-9D2928DAF62E}" type="presParOf" srcId="{035844A0-CE79-42DC-813F-53EAD769B8F7}" destId="{6891B428-ED8B-4E41-AE69-A67B4072047C}" srcOrd="1" destOrd="0" presId="urn:microsoft.com/office/officeart/2008/layout/VerticalAccentList"/>
    <dgm:cxn modelId="{76B6EE0C-608A-439D-A457-F8031DB881B1}" type="presParOf" srcId="{035844A0-CE79-42DC-813F-53EAD769B8F7}" destId="{76ED5B2E-9A8D-4F3B-A569-78FC6A4D8708}" srcOrd="2" destOrd="0" presId="urn:microsoft.com/office/officeart/2008/layout/VerticalAccentList"/>
    <dgm:cxn modelId="{EE48CBDC-A905-4DA6-916E-8858FB683B5C}" type="presParOf" srcId="{035844A0-CE79-42DC-813F-53EAD769B8F7}" destId="{8D0C614A-8D0E-46F7-A246-ADCAA0661E54}" srcOrd="3" destOrd="0" presId="urn:microsoft.com/office/officeart/2008/layout/VerticalAccentList"/>
    <dgm:cxn modelId="{556BFFFF-C269-40CC-880A-DE2CB805BA40}" type="presParOf" srcId="{035844A0-CE79-42DC-813F-53EAD769B8F7}" destId="{7476D6BB-129A-407F-9771-7DF32333EB9C}" srcOrd="4" destOrd="0" presId="urn:microsoft.com/office/officeart/2008/layout/VerticalAccentList"/>
    <dgm:cxn modelId="{EA0C6084-039C-4655-9AA9-DB7B64110E06}" type="presParOf" srcId="{035844A0-CE79-42DC-813F-53EAD769B8F7}" destId="{FE1C926E-B756-4AB0-B6A9-C018344EC3D2}" srcOrd="5" destOrd="0" presId="urn:microsoft.com/office/officeart/2008/layout/VerticalAccentList"/>
    <dgm:cxn modelId="{215D5A4F-F0C7-4D0F-A707-32F1FDE3AC51}" type="presParOf" srcId="{035844A0-CE79-42DC-813F-53EAD769B8F7}" destId="{2EC2CB1E-92AD-4A8F-AC7F-EE0293F7CA62}" srcOrd="6" destOrd="0" presId="urn:microsoft.com/office/officeart/2008/layout/VerticalAccentList"/>
    <dgm:cxn modelId="{479BB888-33E2-44E8-A170-CE7EEF7AF870}" type="presParOf" srcId="{7CC02FE2-E4B2-473A-83D1-60FE58E9F057}" destId="{DDE2AC18-5DDF-4A6A-B549-EC5A4E367F9F}" srcOrd="14" destOrd="0" presId="urn:microsoft.com/office/officeart/2008/layout/VerticalAccentList"/>
    <dgm:cxn modelId="{B0A1C85D-DFFC-4734-8246-C13AD1C7BC96}" type="presParOf" srcId="{7CC02FE2-E4B2-473A-83D1-60FE58E9F057}" destId="{5AE4115D-98BE-40EE-82BA-0CDE44BFF5AF}" srcOrd="15" destOrd="0" presId="urn:microsoft.com/office/officeart/2008/layout/VerticalAccentList"/>
    <dgm:cxn modelId="{515D6EC0-A2D1-41A1-BA29-5AF283E81554}" type="presParOf" srcId="{5AE4115D-98BE-40EE-82BA-0CDE44BFF5AF}" destId="{EFAD7BD5-6101-4741-AB39-7C43F14B0375}" srcOrd="0" destOrd="0" presId="urn:microsoft.com/office/officeart/2008/layout/VerticalAccentList"/>
    <dgm:cxn modelId="{3721D77D-1A2D-4B97-A56E-AE56089E2663}" type="presParOf" srcId="{7CC02FE2-E4B2-473A-83D1-60FE58E9F057}" destId="{3ECE507B-125A-4346-8B8F-478A4CB7EA49}" srcOrd="16" destOrd="0" presId="urn:microsoft.com/office/officeart/2008/layout/VerticalAccentList"/>
    <dgm:cxn modelId="{749E54E4-4BCD-401B-8613-13FE61DA5178}" type="presParOf" srcId="{3ECE507B-125A-4346-8B8F-478A4CB7EA49}" destId="{5620FFD1-6B83-417D-9231-79DE0FE602E5}" srcOrd="0" destOrd="0" presId="urn:microsoft.com/office/officeart/2008/layout/VerticalAccentList"/>
    <dgm:cxn modelId="{A3054B6A-247D-4A13-988E-568D2F74999F}" type="presParOf" srcId="{3ECE507B-125A-4346-8B8F-478A4CB7EA49}" destId="{F1EFF8D8-354E-4D2E-8FC4-D115C02BE290}" srcOrd="1" destOrd="0" presId="urn:microsoft.com/office/officeart/2008/layout/VerticalAccentList"/>
    <dgm:cxn modelId="{601944F6-6B3A-4BEF-973C-A2F87A1F8393}" type="presParOf" srcId="{3ECE507B-125A-4346-8B8F-478A4CB7EA49}" destId="{3F11DAF4-D8AA-4D1D-8402-38A1718E7D56}" srcOrd="2" destOrd="0" presId="urn:microsoft.com/office/officeart/2008/layout/VerticalAccentList"/>
    <dgm:cxn modelId="{DE49C528-A880-4A6F-88CC-67CE9E2ED453}" type="presParOf" srcId="{3ECE507B-125A-4346-8B8F-478A4CB7EA49}" destId="{8799A8A5-2B7C-4AA7-8C2A-D0F883504587}" srcOrd="3" destOrd="0" presId="urn:microsoft.com/office/officeart/2008/layout/VerticalAccentList"/>
    <dgm:cxn modelId="{40DA8B5D-2109-4E93-A50F-B0E4A61BDA29}" type="presParOf" srcId="{3ECE507B-125A-4346-8B8F-478A4CB7EA49}" destId="{95795D32-E28F-44E8-AAB8-61A4A9E7F47F}" srcOrd="4" destOrd="0" presId="urn:microsoft.com/office/officeart/2008/layout/VerticalAccentList"/>
    <dgm:cxn modelId="{0C91841A-4C14-4CAD-9849-5ED39556360E}" type="presParOf" srcId="{3ECE507B-125A-4346-8B8F-478A4CB7EA49}" destId="{AE695CE1-01F7-43DD-B411-ED4189885B96}" srcOrd="5" destOrd="0" presId="urn:microsoft.com/office/officeart/2008/layout/VerticalAccentList"/>
    <dgm:cxn modelId="{45557B24-A59E-4356-B0F5-7C8674D61900}" type="presParOf" srcId="{3ECE507B-125A-4346-8B8F-478A4CB7EA49}" destId="{3B129A31-39AF-4B15-AAAB-4CBE1C4188AF}" srcOrd="6" destOrd="0" presId="urn:microsoft.com/office/officeart/2008/layout/VerticalAccent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8397163-64F0-46D6-9871-2D76F01BE8D7}"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pt-BR"/>
        </a:p>
      </dgm:t>
    </dgm:pt>
    <dgm:pt modelId="{FD4A195B-C84E-44A3-BD27-7E0CB1553238}">
      <dgm:prSet phldrT="[Texto]"/>
      <dgm:spPr>
        <a:solidFill>
          <a:srgbClr val="002060"/>
        </a:solidFill>
      </dgm:spPr>
      <dgm:t>
        <a:bodyPr/>
        <a:lstStyle/>
        <a:p>
          <a:r>
            <a:rPr lang="pt-BR" dirty="0" smtClean="0"/>
            <a:t>1</a:t>
          </a:r>
          <a:endParaRPr lang="pt-BR" dirty="0"/>
        </a:p>
      </dgm:t>
    </dgm:pt>
    <dgm:pt modelId="{DA1672E9-5AFC-4417-B737-D4C2EB355FB4}" type="parTrans" cxnId="{FB3844FC-927C-4536-AF23-8FA1F82AC4EF}">
      <dgm:prSet/>
      <dgm:spPr/>
      <dgm:t>
        <a:bodyPr/>
        <a:lstStyle/>
        <a:p>
          <a:endParaRPr lang="pt-BR"/>
        </a:p>
      </dgm:t>
    </dgm:pt>
    <dgm:pt modelId="{89CC12BB-CFF0-4234-BFDF-AC978F4A59EC}" type="sibTrans" cxnId="{FB3844FC-927C-4536-AF23-8FA1F82AC4EF}">
      <dgm:prSet/>
      <dgm:spPr/>
      <dgm:t>
        <a:bodyPr/>
        <a:lstStyle/>
        <a:p>
          <a:endParaRPr lang="pt-BR"/>
        </a:p>
      </dgm:t>
    </dgm:pt>
    <dgm:pt modelId="{11DF443A-B4F9-4486-8D54-0ED2DFC6DBD9}">
      <dgm:prSet phldrT="[Texto]" custT="1"/>
      <dgm:spPr/>
      <dgm:t>
        <a:bodyPr/>
        <a:lstStyle/>
        <a:p>
          <a:r>
            <a:rPr lang="pt-BR" sz="2000" b="1" dirty="0" smtClean="0"/>
            <a:t>Termo de Análise de Credenciamento para cada Instituição administradora e gestora de fundo de investimento para futura decisão de investimento</a:t>
          </a:r>
          <a:endParaRPr lang="pt-BR" sz="2000" b="1" dirty="0"/>
        </a:p>
      </dgm:t>
    </dgm:pt>
    <dgm:pt modelId="{787802F8-21A8-498D-A77D-02A4D4771E22}" type="parTrans" cxnId="{E07C867B-B141-4B4A-AF63-804644E03CFD}">
      <dgm:prSet/>
      <dgm:spPr/>
      <dgm:t>
        <a:bodyPr/>
        <a:lstStyle/>
        <a:p>
          <a:endParaRPr lang="pt-BR"/>
        </a:p>
      </dgm:t>
    </dgm:pt>
    <dgm:pt modelId="{9B2F7683-BD80-4DDE-9814-6DD032C9A428}" type="sibTrans" cxnId="{E07C867B-B141-4B4A-AF63-804644E03CFD}">
      <dgm:prSet/>
      <dgm:spPr/>
      <dgm:t>
        <a:bodyPr/>
        <a:lstStyle/>
        <a:p>
          <a:endParaRPr lang="pt-BR"/>
        </a:p>
      </dgm:t>
    </dgm:pt>
    <dgm:pt modelId="{6833A590-61D0-4A04-B524-FBF9BE2E5AD3}">
      <dgm:prSet phldrT="[Texto]"/>
      <dgm:spPr>
        <a:solidFill>
          <a:srgbClr val="002060"/>
        </a:solidFill>
      </dgm:spPr>
      <dgm:t>
        <a:bodyPr/>
        <a:lstStyle/>
        <a:p>
          <a:r>
            <a:rPr lang="pt-BR" dirty="0" smtClean="0"/>
            <a:t>2</a:t>
          </a:r>
          <a:endParaRPr lang="pt-BR" dirty="0"/>
        </a:p>
      </dgm:t>
    </dgm:pt>
    <dgm:pt modelId="{43AEBF38-A757-492F-A8B6-468D5ADC6DB9}" type="parTrans" cxnId="{C93507CE-B647-4D9E-80F9-EA203FEA6A4F}">
      <dgm:prSet/>
      <dgm:spPr/>
      <dgm:t>
        <a:bodyPr/>
        <a:lstStyle/>
        <a:p>
          <a:endParaRPr lang="pt-BR"/>
        </a:p>
      </dgm:t>
    </dgm:pt>
    <dgm:pt modelId="{D3391110-9B23-4861-B506-9CB531143EEB}" type="sibTrans" cxnId="{C93507CE-B647-4D9E-80F9-EA203FEA6A4F}">
      <dgm:prSet/>
      <dgm:spPr/>
      <dgm:t>
        <a:bodyPr/>
        <a:lstStyle/>
        <a:p>
          <a:endParaRPr lang="pt-BR"/>
        </a:p>
      </dgm:t>
    </dgm:pt>
    <dgm:pt modelId="{6D1D850E-A9FE-4F13-B7A3-5CB19A4C7D95}">
      <dgm:prSet phldrT="[Texto]"/>
      <dgm:spPr/>
      <dgm:t>
        <a:bodyPr/>
        <a:lstStyle/>
        <a:p>
          <a:r>
            <a:rPr lang="pt-BR" b="1" dirty="0" smtClean="0"/>
            <a:t>Deve também ser efetuada uma análise individualizada de cada fundo de investimento, conforme modelo de Análise de(s) Fundo(s) de Investimento, a ser anexada ao presente termo.</a:t>
          </a:r>
          <a:endParaRPr lang="pt-BR" b="1" dirty="0"/>
        </a:p>
      </dgm:t>
    </dgm:pt>
    <dgm:pt modelId="{BDD4D0A8-DFEB-4F84-BA35-24C72C1E3FE6}" type="parTrans" cxnId="{F7708E84-560D-4E24-8BBA-BC507DAD7AD6}">
      <dgm:prSet/>
      <dgm:spPr/>
      <dgm:t>
        <a:bodyPr/>
        <a:lstStyle/>
        <a:p>
          <a:endParaRPr lang="pt-BR"/>
        </a:p>
      </dgm:t>
    </dgm:pt>
    <dgm:pt modelId="{2374AF16-DCC5-4EAF-B0B9-48015C04138D}" type="sibTrans" cxnId="{F7708E84-560D-4E24-8BBA-BC507DAD7AD6}">
      <dgm:prSet/>
      <dgm:spPr/>
      <dgm:t>
        <a:bodyPr/>
        <a:lstStyle/>
        <a:p>
          <a:endParaRPr lang="pt-BR"/>
        </a:p>
      </dgm:t>
    </dgm:pt>
    <dgm:pt modelId="{964172FA-4C87-489D-9DF2-0F6E34D724F0}">
      <dgm:prSet phldrT="[Texto]"/>
      <dgm:spPr>
        <a:solidFill>
          <a:srgbClr val="002060"/>
        </a:solidFill>
      </dgm:spPr>
      <dgm:t>
        <a:bodyPr/>
        <a:lstStyle/>
        <a:p>
          <a:r>
            <a:rPr lang="pt-BR" dirty="0" smtClean="0"/>
            <a:t>3</a:t>
          </a:r>
          <a:endParaRPr lang="pt-BR" dirty="0"/>
        </a:p>
      </dgm:t>
    </dgm:pt>
    <dgm:pt modelId="{9FEB868B-B899-41C8-B6AA-15F7DAE91559}" type="parTrans" cxnId="{E991ACC4-8949-4554-B3FA-99090B3F046B}">
      <dgm:prSet/>
      <dgm:spPr/>
      <dgm:t>
        <a:bodyPr/>
        <a:lstStyle/>
        <a:p>
          <a:endParaRPr lang="pt-BR"/>
        </a:p>
      </dgm:t>
    </dgm:pt>
    <dgm:pt modelId="{0F09143E-9A00-452E-B22D-2C3B4D4DD599}" type="sibTrans" cxnId="{E991ACC4-8949-4554-B3FA-99090B3F046B}">
      <dgm:prSet/>
      <dgm:spPr/>
      <dgm:t>
        <a:bodyPr/>
        <a:lstStyle/>
        <a:p>
          <a:endParaRPr lang="pt-BR"/>
        </a:p>
      </dgm:t>
    </dgm:pt>
    <dgm:pt modelId="{7660A2D0-9562-473B-9A12-0111A125207C}">
      <dgm:prSet phldrT="[Texto]"/>
      <dgm:spPr/>
      <dgm:t>
        <a:bodyPr/>
        <a:lstStyle/>
        <a:p>
          <a:r>
            <a:rPr lang="pt-BR" b="1" dirty="0" smtClean="0"/>
            <a:t>Ao final da análise deverá ser emitido o respectivo Atestado de Credenciamento</a:t>
          </a:r>
          <a:endParaRPr lang="pt-BR" b="1" dirty="0"/>
        </a:p>
      </dgm:t>
    </dgm:pt>
    <dgm:pt modelId="{CFF5E5B8-1EF0-452B-9CB2-9A58F93A3FD9}" type="parTrans" cxnId="{F4449F5E-3FB4-4A22-ACC7-7B3F667F5491}">
      <dgm:prSet/>
      <dgm:spPr/>
      <dgm:t>
        <a:bodyPr/>
        <a:lstStyle/>
        <a:p>
          <a:endParaRPr lang="pt-BR"/>
        </a:p>
      </dgm:t>
    </dgm:pt>
    <dgm:pt modelId="{0E2DFB71-19F9-4444-AF9E-C265CD9FAC30}" type="sibTrans" cxnId="{F4449F5E-3FB4-4A22-ACC7-7B3F667F5491}">
      <dgm:prSet/>
      <dgm:spPr/>
      <dgm:t>
        <a:bodyPr/>
        <a:lstStyle/>
        <a:p>
          <a:endParaRPr lang="pt-BR"/>
        </a:p>
      </dgm:t>
    </dgm:pt>
    <dgm:pt modelId="{5C8DA130-A203-429F-8234-79EB140F0B7D}" type="pres">
      <dgm:prSet presAssocID="{68397163-64F0-46D6-9871-2D76F01BE8D7}" presName="linearFlow" presStyleCnt="0">
        <dgm:presLayoutVars>
          <dgm:dir/>
          <dgm:animLvl val="lvl"/>
          <dgm:resizeHandles val="exact"/>
        </dgm:presLayoutVars>
      </dgm:prSet>
      <dgm:spPr/>
      <dgm:t>
        <a:bodyPr/>
        <a:lstStyle/>
        <a:p>
          <a:endParaRPr lang="pt-BR"/>
        </a:p>
      </dgm:t>
    </dgm:pt>
    <dgm:pt modelId="{6B123B17-C785-482B-9F41-36CAB1AF25C1}" type="pres">
      <dgm:prSet presAssocID="{FD4A195B-C84E-44A3-BD27-7E0CB1553238}" presName="composite" presStyleCnt="0"/>
      <dgm:spPr/>
    </dgm:pt>
    <dgm:pt modelId="{72981089-5236-4894-88CB-65B2D4F79531}" type="pres">
      <dgm:prSet presAssocID="{FD4A195B-C84E-44A3-BD27-7E0CB1553238}" presName="parentText" presStyleLbl="alignNode1" presStyleIdx="0" presStyleCnt="3">
        <dgm:presLayoutVars>
          <dgm:chMax val="1"/>
          <dgm:bulletEnabled val="1"/>
        </dgm:presLayoutVars>
      </dgm:prSet>
      <dgm:spPr/>
      <dgm:t>
        <a:bodyPr/>
        <a:lstStyle/>
        <a:p>
          <a:endParaRPr lang="pt-BR"/>
        </a:p>
      </dgm:t>
    </dgm:pt>
    <dgm:pt modelId="{5A0D8726-E5CD-462B-B2C7-4DC8CA1B9DFE}" type="pres">
      <dgm:prSet presAssocID="{FD4A195B-C84E-44A3-BD27-7E0CB1553238}" presName="descendantText" presStyleLbl="alignAcc1" presStyleIdx="0" presStyleCnt="3">
        <dgm:presLayoutVars>
          <dgm:bulletEnabled val="1"/>
        </dgm:presLayoutVars>
      </dgm:prSet>
      <dgm:spPr/>
      <dgm:t>
        <a:bodyPr/>
        <a:lstStyle/>
        <a:p>
          <a:endParaRPr lang="pt-BR"/>
        </a:p>
      </dgm:t>
    </dgm:pt>
    <dgm:pt modelId="{F2832123-EA57-4A83-8880-CC39E7297A8D}" type="pres">
      <dgm:prSet presAssocID="{89CC12BB-CFF0-4234-BFDF-AC978F4A59EC}" presName="sp" presStyleCnt="0"/>
      <dgm:spPr/>
    </dgm:pt>
    <dgm:pt modelId="{2F09DAC2-619E-45E8-A810-8B197C4B63D0}" type="pres">
      <dgm:prSet presAssocID="{6833A590-61D0-4A04-B524-FBF9BE2E5AD3}" presName="composite" presStyleCnt="0"/>
      <dgm:spPr/>
    </dgm:pt>
    <dgm:pt modelId="{0A46255D-E15B-4B82-AA3A-EBDF5DAAD4AA}" type="pres">
      <dgm:prSet presAssocID="{6833A590-61D0-4A04-B524-FBF9BE2E5AD3}" presName="parentText" presStyleLbl="alignNode1" presStyleIdx="1" presStyleCnt="3">
        <dgm:presLayoutVars>
          <dgm:chMax val="1"/>
          <dgm:bulletEnabled val="1"/>
        </dgm:presLayoutVars>
      </dgm:prSet>
      <dgm:spPr/>
      <dgm:t>
        <a:bodyPr/>
        <a:lstStyle/>
        <a:p>
          <a:endParaRPr lang="pt-BR"/>
        </a:p>
      </dgm:t>
    </dgm:pt>
    <dgm:pt modelId="{A78D8074-11EE-4F9D-8385-473A6E372E9E}" type="pres">
      <dgm:prSet presAssocID="{6833A590-61D0-4A04-B524-FBF9BE2E5AD3}" presName="descendantText" presStyleLbl="alignAcc1" presStyleIdx="1" presStyleCnt="3">
        <dgm:presLayoutVars>
          <dgm:bulletEnabled val="1"/>
        </dgm:presLayoutVars>
      </dgm:prSet>
      <dgm:spPr/>
      <dgm:t>
        <a:bodyPr/>
        <a:lstStyle/>
        <a:p>
          <a:endParaRPr lang="pt-BR"/>
        </a:p>
      </dgm:t>
    </dgm:pt>
    <dgm:pt modelId="{0090CECC-6F32-47F5-905B-2BC89311F459}" type="pres">
      <dgm:prSet presAssocID="{D3391110-9B23-4861-B506-9CB531143EEB}" presName="sp" presStyleCnt="0"/>
      <dgm:spPr/>
    </dgm:pt>
    <dgm:pt modelId="{4A308B97-4C1A-40D6-BFA4-0FA3715FBCA4}" type="pres">
      <dgm:prSet presAssocID="{964172FA-4C87-489D-9DF2-0F6E34D724F0}" presName="composite" presStyleCnt="0"/>
      <dgm:spPr/>
    </dgm:pt>
    <dgm:pt modelId="{3D35706E-F39D-4F38-863A-8B9710E04325}" type="pres">
      <dgm:prSet presAssocID="{964172FA-4C87-489D-9DF2-0F6E34D724F0}" presName="parentText" presStyleLbl="alignNode1" presStyleIdx="2" presStyleCnt="3">
        <dgm:presLayoutVars>
          <dgm:chMax val="1"/>
          <dgm:bulletEnabled val="1"/>
        </dgm:presLayoutVars>
      </dgm:prSet>
      <dgm:spPr/>
      <dgm:t>
        <a:bodyPr/>
        <a:lstStyle/>
        <a:p>
          <a:endParaRPr lang="pt-BR"/>
        </a:p>
      </dgm:t>
    </dgm:pt>
    <dgm:pt modelId="{48850ECF-DDCC-4424-8CFF-924FEA4625EE}" type="pres">
      <dgm:prSet presAssocID="{964172FA-4C87-489D-9DF2-0F6E34D724F0}" presName="descendantText" presStyleLbl="alignAcc1" presStyleIdx="2" presStyleCnt="3">
        <dgm:presLayoutVars>
          <dgm:bulletEnabled val="1"/>
        </dgm:presLayoutVars>
      </dgm:prSet>
      <dgm:spPr/>
      <dgm:t>
        <a:bodyPr/>
        <a:lstStyle/>
        <a:p>
          <a:endParaRPr lang="pt-BR"/>
        </a:p>
      </dgm:t>
    </dgm:pt>
  </dgm:ptLst>
  <dgm:cxnLst>
    <dgm:cxn modelId="{64EF14F6-BBEE-49BB-8A19-7C522F39860C}" type="presOf" srcId="{964172FA-4C87-489D-9DF2-0F6E34D724F0}" destId="{3D35706E-F39D-4F38-863A-8B9710E04325}" srcOrd="0" destOrd="0" presId="urn:microsoft.com/office/officeart/2005/8/layout/chevron2"/>
    <dgm:cxn modelId="{202A3142-A593-4D61-9CAC-E95FCD3D7F13}" type="presOf" srcId="{6833A590-61D0-4A04-B524-FBF9BE2E5AD3}" destId="{0A46255D-E15B-4B82-AA3A-EBDF5DAAD4AA}" srcOrd="0" destOrd="0" presId="urn:microsoft.com/office/officeart/2005/8/layout/chevron2"/>
    <dgm:cxn modelId="{DE2932F0-98CA-4857-BFF0-F15E651F2831}" type="presOf" srcId="{11DF443A-B4F9-4486-8D54-0ED2DFC6DBD9}" destId="{5A0D8726-E5CD-462B-B2C7-4DC8CA1B9DFE}" srcOrd="0" destOrd="0" presId="urn:microsoft.com/office/officeart/2005/8/layout/chevron2"/>
    <dgm:cxn modelId="{C93507CE-B647-4D9E-80F9-EA203FEA6A4F}" srcId="{68397163-64F0-46D6-9871-2D76F01BE8D7}" destId="{6833A590-61D0-4A04-B524-FBF9BE2E5AD3}" srcOrd="1" destOrd="0" parTransId="{43AEBF38-A757-492F-A8B6-468D5ADC6DB9}" sibTransId="{D3391110-9B23-4861-B506-9CB531143EEB}"/>
    <dgm:cxn modelId="{DEC03053-8585-4A03-9956-AB60CA6AFFC1}" type="presOf" srcId="{7660A2D0-9562-473B-9A12-0111A125207C}" destId="{48850ECF-DDCC-4424-8CFF-924FEA4625EE}" srcOrd="0" destOrd="0" presId="urn:microsoft.com/office/officeart/2005/8/layout/chevron2"/>
    <dgm:cxn modelId="{0ADAF92A-D358-46C9-A6B1-996564587EAC}" type="presOf" srcId="{68397163-64F0-46D6-9871-2D76F01BE8D7}" destId="{5C8DA130-A203-429F-8234-79EB140F0B7D}" srcOrd="0" destOrd="0" presId="urn:microsoft.com/office/officeart/2005/8/layout/chevron2"/>
    <dgm:cxn modelId="{FB3844FC-927C-4536-AF23-8FA1F82AC4EF}" srcId="{68397163-64F0-46D6-9871-2D76F01BE8D7}" destId="{FD4A195B-C84E-44A3-BD27-7E0CB1553238}" srcOrd="0" destOrd="0" parTransId="{DA1672E9-5AFC-4417-B737-D4C2EB355FB4}" sibTransId="{89CC12BB-CFF0-4234-BFDF-AC978F4A59EC}"/>
    <dgm:cxn modelId="{E07C867B-B141-4B4A-AF63-804644E03CFD}" srcId="{FD4A195B-C84E-44A3-BD27-7E0CB1553238}" destId="{11DF443A-B4F9-4486-8D54-0ED2DFC6DBD9}" srcOrd="0" destOrd="0" parTransId="{787802F8-21A8-498D-A77D-02A4D4771E22}" sibTransId="{9B2F7683-BD80-4DDE-9814-6DD032C9A428}"/>
    <dgm:cxn modelId="{8304B36C-644E-40FC-A614-B82A6CBE290B}" type="presOf" srcId="{FD4A195B-C84E-44A3-BD27-7E0CB1553238}" destId="{72981089-5236-4894-88CB-65B2D4F79531}" srcOrd="0" destOrd="0" presId="urn:microsoft.com/office/officeart/2005/8/layout/chevron2"/>
    <dgm:cxn modelId="{F4449F5E-3FB4-4A22-ACC7-7B3F667F5491}" srcId="{964172FA-4C87-489D-9DF2-0F6E34D724F0}" destId="{7660A2D0-9562-473B-9A12-0111A125207C}" srcOrd="0" destOrd="0" parTransId="{CFF5E5B8-1EF0-452B-9CB2-9A58F93A3FD9}" sibTransId="{0E2DFB71-19F9-4444-AF9E-C265CD9FAC30}"/>
    <dgm:cxn modelId="{E991ACC4-8949-4554-B3FA-99090B3F046B}" srcId="{68397163-64F0-46D6-9871-2D76F01BE8D7}" destId="{964172FA-4C87-489D-9DF2-0F6E34D724F0}" srcOrd="2" destOrd="0" parTransId="{9FEB868B-B899-41C8-B6AA-15F7DAE91559}" sibTransId="{0F09143E-9A00-452E-B22D-2C3B4D4DD599}"/>
    <dgm:cxn modelId="{7D909DDB-F8D5-4DB9-B6E4-7B4599D8286F}" type="presOf" srcId="{6D1D850E-A9FE-4F13-B7A3-5CB19A4C7D95}" destId="{A78D8074-11EE-4F9D-8385-473A6E372E9E}" srcOrd="0" destOrd="0" presId="urn:microsoft.com/office/officeart/2005/8/layout/chevron2"/>
    <dgm:cxn modelId="{F7708E84-560D-4E24-8BBA-BC507DAD7AD6}" srcId="{6833A590-61D0-4A04-B524-FBF9BE2E5AD3}" destId="{6D1D850E-A9FE-4F13-B7A3-5CB19A4C7D95}" srcOrd="0" destOrd="0" parTransId="{BDD4D0A8-DFEB-4F84-BA35-24C72C1E3FE6}" sibTransId="{2374AF16-DCC5-4EAF-B0B9-48015C04138D}"/>
    <dgm:cxn modelId="{B9E3C72D-B935-4CBF-8D38-EDBE0C6DDBEE}" type="presParOf" srcId="{5C8DA130-A203-429F-8234-79EB140F0B7D}" destId="{6B123B17-C785-482B-9F41-36CAB1AF25C1}" srcOrd="0" destOrd="0" presId="urn:microsoft.com/office/officeart/2005/8/layout/chevron2"/>
    <dgm:cxn modelId="{ED449342-DF22-4F52-A3B9-E23197AEFDF6}" type="presParOf" srcId="{6B123B17-C785-482B-9F41-36CAB1AF25C1}" destId="{72981089-5236-4894-88CB-65B2D4F79531}" srcOrd="0" destOrd="0" presId="urn:microsoft.com/office/officeart/2005/8/layout/chevron2"/>
    <dgm:cxn modelId="{C57A02F3-CC88-4233-B6FB-A61109DE6FC9}" type="presParOf" srcId="{6B123B17-C785-482B-9F41-36CAB1AF25C1}" destId="{5A0D8726-E5CD-462B-B2C7-4DC8CA1B9DFE}" srcOrd="1" destOrd="0" presId="urn:microsoft.com/office/officeart/2005/8/layout/chevron2"/>
    <dgm:cxn modelId="{FF93EB2D-299C-4AA7-AEB5-4847F8C180C5}" type="presParOf" srcId="{5C8DA130-A203-429F-8234-79EB140F0B7D}" destId="{F2832123-EA57-4A83-8880-CC39E7297A8D}" srcOrd="1" destOrd="0" presId="urn:microsoft.com/office/officeart/2005/8/layout/chevron2"/>
    <dgm:cxn modelId="{6DBE0E9B-BAA9-469D-BC1B-74E63FAC1C62}" type="presParOf" srcId="{5C8DA130-A203-429F-8234-79EB140F0B7D}" destId="{2F09DAC2-619E-45E8-A810-8B197C4B63D0}" srcOrd="2" destOrd="0" presId="urn:microsoft.com/office/officeart/2005/8/layout/chevron2"/>
    <dgm:cxn modelId="{161AAA25-E6EE-428D-ADEE-47808D00F00B}" type="presParOf" srcId="{2F09DAC2-619E-45E8-A810-8B197C4B63D0}" destId="{0A46255D-E15B-4B82-AA3A-EBDF5DAAD4AA}" srcOrd="0" destOrd="0" presId="urn:microsoft.com/office/officeart/2005/8/layout/chevron2"/>
    <dgm:cxn modelId="{19957F45-B124-4481-B563-4EC428F25BFC}" type="presParOf" srcId="{2F09DAC2-619E-45E8-A810-8B197C4B63D0}" destId="{A78D8074-11EE-4F9D-8385-473A6E372E9E}" srcOrd="1" destOrd="0" presId="urn:microsoft.com/office/officeart/2005/8/layout/chevron2"/>
    <dgm:cxn modelId="{C95B2160-2BB2-4455-9E14-127462FFEAF3}" type="presParOf" srcId="{5C8DA130-A203-429F-8234-79EB140F0B7D}" destId="{0090CECC-6F32-47F5-905B-2BC89311F459}" srcOrd="3" destOrd="0" presId="urn:microsoft.com/office/officeart/2005/8/layout/chevron2"/>
    <dgm:cxn modelId="{1315DF00-68AD-474F-B0BA-492497B94A72}" type="presParOf" srcId="{5C8DA130-A203-429F-8234-79EB140F0B7D}" destId="{4A308B97-4C1A-40D6-BFA4-0FA3715FBCA4}" srcOrd="4" destOrd="0" presId="urn:microsoft.com/office/officeart/2005/8/layout/chevron2"/>
    <dgm:cxn modelId="{091DEF5E-A049-43B5-8264-12A1F84B49CD}" type="presParOf" srcId="{4A308B97-4C1A-40D6-BFA4-0FA3715FBCA4}" destId="{3D35706E-F39D-4F38-863A-8B9710E04325}" srcOrd="0" destOrd="0" presId="urn:microsoft.com/office/officeart/2005/8/layout/chevron2"/>
    <dgm:cxn modelId="{9A4CD7F4-3675-4CC1-A1CF-AB965AB68B69}" type="presParOf" srcId="{4A308B97-4C1A-40D6-BFA4-0FA3715FBCA4}" destId="{48850ECF-DDCC-4424-8CFF-924FEA4625E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1DCBB84-5697-4DC9-B326-4FEFBA18F1E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pt-BR"/>
        </a:p>
      </dgm:t>
    </dgm:pt>
    <dgm:pt modelId="{1DD4C198-D0C6-47AD-A208-E106C5AA6D6E}">
      <dgm:prSet phldrT="[Texto]"/>
      <dgm:spPr/>
      <dgm:t>
        <a:bodyPr/>
        <a:lstStyle/>
        <a:p>
          <a:r>
            <a:rPr lang="pt-BR" b="1" dirty="0" smtClean="0">
              <a:solidFill>
                <a:schemeClr val="bg1"/>
              </a:solidFill>
              <a:effectLst>
                <a:outerShdw blurRad="38100" dist="38100" dir="2700000" algn="tl">
                  <a:srgbClr val="000000">
                    <a:alpha val="43137"/>
                  </a:srgbClr>
                </a:outerShdw>
              </a:effectLst>
            </a:rPr>
            <a:t>GESTÃO DE RISCOS</a:t>
          </a:r>
          <a:endParaRPr lang="pt-BR" b="1" dirty="0">
            <a:solidFill>
              <a:schemeClr val="bg1"/>
            </a:solidFill>
            <a:effectLst>
              <a:outerShdw blurRad="38100" dist="38100" dir="2700000" algn="tl">
                <a:srgbClr val="000000">
                  <a:alpha val="43137"/>
                </a:srgbClr>
              </a:outerShdw>
            </a:effectLst>
          </a:endParaRPr>
        </a:p>
      </dgm:t>
    </dgm:pt>
    <dgm:pt modelId="{7A9A2931-ABBC-4820-A897-4A7C6787BC92}" type="parTrans" cxnId="{FB7E5C54-0A51-43B1-9214-C0ABD345FD51}">
      <dgm:prSet/>
      <dgm:spPr/>
      <dgm:t>
        <a:bodyPr/>
        <a:lstStyle/>
        <a:p>
          <a:endParaRPr lang="pt-BR" b="1">
            <a:solidFill>
              <a:schemeClr val="bg1"/>
            </a:solidFill>
          </a:endParaRPr>
        </a:p>
      </dgm:t>
    </dgm:pt>
    <dgm:pt modelId="{DDB250DF-E28E-4876-8E4F-72C50EF1AB02}" type="sibTrans" cxnId="{FB7E5C54-0A51-43B1-9214-C0ABD345FD51}">
      <dgm:prSet/>
      <dgm:spPr/>
      <dgm:t>
        <a:bodyPr/>
        <a:lstStyle/>
        <a:p>
          <a:endParaRPr lang="pt-BR" b="1">
            <a:solidFill>
              <a:schemeClr val="bg1"/>
            </a:solidFill>
          </a:endParaRPr>
        </a:p>
      </dgm:t>
    </dgm:pt>
    <dgm:pt modelId="{B23F4CAD-CD5E-4D89-A32D-5D5FF7A76742}">
      <dgm:prSet phldrT="[Texto]"/>
      <dgm:spPr/>
      <dgm:t>
        <a:bodyPr/>
        <a:lstStyle/>
        <a:p>
          <a:r>
            <a:rPr lang="pt-BR" b="1" dirty="0" smtClean="0">
              <a:solidFill>
                <a:schemeClr val="bg1"/>
              </a:solidFill>
            </a:rPr>
            <a:t>Estabelecimento dos contextos</a:t>
          </a:r>
        </a:p>
        <a:p>
          <a:r>
            <a:rPr lang="pt-BR" b="1" dirty="0" smtClean="0">
              <a:solidFill>
                <a:schemeClr val="bg1"/>
              </a:solidFill>
            </a:rPr>
            <a:t>Identificação dos riscos</a:t>
          </a:r>
          <a:endParaRPr lang="pt-BR" b="1" dirty="0">
            <a:solidFill>
              <a:schemeClr val="bg1"/>
            </a:solidFill>
          </a:endParaRPr>
        </a:p>
      </dgm:t>
    </dgm:pt>
    <dgm:pt modelId="{BE0BB00D-0BBC-4BD5-9013-C87026DFEEF8}" type="parTrans" cxnId="{2302F8E5-7D89-4787-ACCD-3C46E1636313}">
      <dgm:prSet/>
      <dgm:spPr/>
      <dgm:t>
        <a:bodyPr/>
        <a:lstStyle/>
        <a:p>
          <a:endParaRPr lang="pt-BR" b="1">
            <a:solidFill>
              <a:schemeClr val="bg1"/>
            </a:solidFill>
          </a:endParaRPr>
        </a:p>
      </dgm:t>
    </dgm:pt>
    <dgm:pt modelId="{F2CCBB5E-31D4-44C8-A5A1-E6DFD32ACE68}" type="sibTrans" cxnId="{2302F8E5-7D89-4787-ACCD-3C46E1636313}">
      <dgm:prSet/>
      <dgm:spPr/>
      <dgm:t>
        <a:bodyPr/>
        <a:lstStyle/>
        <a:p>
          <a:endParaRPr lang="pt-BR" b="1">
            <a:solidFill>
              <a:schemeClr val="bg1"/>
            </a:solidFill>
          </a:endParaRPr>
        </a:p>
      </dgm:t>
    </dgm:pt>
    <dgm:pt modelId="{93910609-0467-482D-A49A-480E304AEE73}">
      <dgm:prSet phldrT="[Texto]"/>
      <dgm:spPr/>
      <dgm:t>
        <a:bodyPr/>
        <a:lstStyle/>
        <a:p>
          <a:r>
            <a:rPr lang="pt-BR" b="1" dirty="0" smtClean="0">
              <a:solidFill>
                <a:schemeClr val="bg1"/>
              </a:solidFill>
            </a:rPr>
            <a:t>Análise de riscos</a:t>
          </a:r>
        </a:p>
        <a:p>
          <a:r>
            <a:rPr lang="pt-BR" b="1" dirty="0" smtClean="0">
              <a:solidFill>
                <a:schemeClr val="bg1"/>
              </a:solidFill>
            </a:rPr>
            <a:t>Avaliação de riscos</a:t>
          </a:r>
        </a:p>
      </dgm:t>
    </dgm:pt>
    <dgm:pt modelId="{FDC763D3-6EAD-4109-A231-F70F504F5DE9}" type="parTrans" cxnId="{8DAF8380-A70A-4C43-BD31-706EF2CD4424}">
      <dgm:prSet/>
      <dgm:spPr/>
      <dgm:t>
        <a:bodyPr/>
        <a:lstStyle/>
        <a:p>
          <a:endParaRPr lang="pt-BR" b="1">
            <a:solidFill>
              <a:schemeClr val="bg1"/>
            </a:solidFill>
          </a:endParaRPr>
        </a:p>
      </dgm:t>
    </dgm:pt>
    <dgm:pt modelId="{EAFC2FCB-4AAA-483D-B567-CAB086526C36}" type="sibTrans" cxnId="{8DAF8380-A70A-4C43-BD31-706EF2CD4424}">
      <dgm:prSet/>
      <dgm:spPr/>
      <dgm:t>
        <a:bodyPr/>
        <a:lstStyle/>
        <a:p>
          <a:endParaRPr lang="pt-BR" b="1">
            <a:solidFill>
              <a:schemeClr val="bg1"/>
            </a:solidFill>
          </a:endParaRPr>
        </a:p>
      </dgm:t>
    </dgm:pt>
    <dgm:pt modelId="{5D4DCBC0-278B-4E76-9686-58C542A73F1B}">
      <dgm:prSet phldrT="[Texto]"/>
      <dgm:spPr/>
      <dgm:t>
        <a:bodyPr/>
        <a:lstStyle/>
        <a:p>
          <a:r>
            <a:rPr lang="pt-BR" b="1" dirty="0" smtClean="0">
              <a:solidFill>
                <a:schemeClr val="bg1"/>
              </a:solidFill>
            </a:rPr>
            <a:t>Tratamentos de riscos</a:t>
          </a:r>
        </a:p>
        <a:p>
          <a:r>
            <a:rPr lang="pt-BR" b="1" dirty="0" smtClean="0">
              <a:solidFill>
                <a:schemeClr val="bg1"/>
              </a:solidFill>
            </a:rPr>
            <a:t>Monitoramento e análise crítica</a:t>
          </a:r>
          <a:endParaRPr lang="pt-BR" b="1" dirty="0">
            <a:solidFill>
              <a:schemeClr val="bg1"/>
            </a:solidFill>
          </a:endParaRPr>
        </a:p>
      </dgm:t>
    </dgm:pt>
    <dgm:pt modelId="{BD82FC80-2D7C-44E6-821C-1B42083E5AFC}" type="parTrans" cxnId="{CF647567-0393-4816-BE89-BA519EEC5269}">
      <dgm:prSet/>
      <dgm:spPr/>
      <dgm:t>
        <a:bodyPr/>
        <a:lstStyle/>
        <a:p>
          <a:endParaRPr lang="pt-BR" b="1">
            <a:solidFill>
              <a:schemeClr val="bg1"/>
            </a:solidFill>
          </a:endParaRPr>
        </a:p>
      </dgm:t>
    </dgm:pt>
    <dgm:pt modelId="{59460B67-58D4-4300-B33F-3922489C6A4E}" type="sibTrans" cxnId="{CF647567-0393-4816-BE89-BA519EEC5269}">
      <dgm:prSet/>
      <dgm:spPr/>
      <dgm:t>
        <a:bodyPr/>
        <a:lstStyle/>
        <a:p>
          <a:endParaRPr lang="pt-BR" b="1">
            <a:solidFill>
              <a:schemeClr val="bg1"/>
            </a:solidFill>
          </a:endParaRPr>
        </a:p>
      </dgm:t>
    </dgm:pt>
    <dgm:pt modelId="{63E16BF1-7241-4108-9F32-67EBDA4BEC28}" type="pres">
      <dgm:prSet presAssocID="{F1DCBB84-5697-4DC9-B326-4FEFBA18F1EE}" presName="vert0" presStyleCnt="0">
        <dgm:presLayoutVars>
          <dgm:dir/>
          <dgm:animOne val="branch"/>
          <dgm:animLvl val="lvl"/>
        </dgm:presLayoutVars>
      </dgm:prSet>
      <dgm:spPr/>
      <dgm:t>
        <a:bodyPr/>
        <a:lstStyle/>
        <a:p>
          <a:endParaRPr lang="pt-BR"/>
        </a:p>
      </dgm:t>
    </dgm:pt>
    <dgm:pt modelId="{C12F27C2-C665-476F-BD67-6EA7BBC9DF56}" type="pres">
      <dgm:prSet presAssocID="{1DD4C198-D0C6-47AD-A208-E106C5AA6D6E}" presName="thickLine" presStyleLbl="alignNode1" presStyleIdx="0" presStyleCnt="1"/>
      <dgm:spPr/>
    </dgm:pt>
    <dgm:pt modelId="{F6AFE24B-A45E-49D3-B826-C082CAA6E21F}" type="pres">
      <dgm:prSet presAssocID="{1DD4C198-D0C6-47AD-A208-E106C5AA6D6E}" presName="horz1" presStyleCnt="0"/>
      <dgm:spPr/>
    </dgm:pt>
    <dgm:pt modelId="{D2DDB249-DE17-41E4-B2B0-49193DD6A263}" type="pres">
      <dgm:prSet presAssocID="{1DD4C198-D0C6-47AD-A208-E106C5AA6D6E}" presName="tx1" presStyleLbl="revTx" presStyleIdx="0" presStyleCnt="4"/>
      <dgm:spPr/>
      <dgm:t>
        <a:bodyPr/>
        <a:lstStyle/>
        <a:p>
          <a:endParaRPr lang="pt-BR"/>
        </a:p>
      </dgm:t>
    </dgm:pt>
    <dgm:pt modelId="{2250D1D1-F49D-41C1-AC46-A515C866FE6B}" type="pres">
      <dgm:prSet presAssocID="{1DD4C198-D0C6-47AD-A208-E106C5AA6D6E}" presName="vert1" presStyleCnt="0"/>
      <dgm:spPr/>
    </dgm:pt>
    <dgm:pt modelId="{4C1BAC13-DB0A-464C-91C6-5F2625B1E3D0}" type="pres">
      <dgm:prSet presAssocID="{B23F4CAD-CD5E-4D89-A32D-5D5FF7A76742}" presName="vertSpace2a" presStyleCnt="0"/>
      <dgm:spPr/>
    </dgm:pt>
    <dgm:pt modelId="{CC448066-D544-4781-AC63-5040695B4FC5}" type="pres">
      <dgm:prSet presAssocID="{B23F4CAD-CD5E-4D89-A32D-5D5FF7A76742}" presName="horz2" presStyleCnt="0"/>
      <dgm:spPr/>
    </dgm:pt>
    <dgm:pt modelId="{715DBBA2-BE53-40A4-882D-647F7119F604}" type="pres">
      <dgm:prSet presAssocID="{B23F4CAD-CD5E-4D89-A32D-5D5FF7A76742}" presName="horzSpace2" presStyleCnt="0"/>
      <dgm:spPr/>
    </dgm:pt>
    <dgm:pt modelId="{1A4FE8BF-5E16-4884-869E-11F32A5476EF}" type="pres">
      <dgm:prSet presAssocID="{B23F4CAD-CD5E-4D89-A32D-5D5FF7A76742}" presName="tx2" presStyleLbl="revTx" presStyleIdx="1" presStyleCnt="4"/>
      <dgm:spPr/>
      <dgm:t>
        <a:bodyPr/>
        <a:lstStyle/>
        <a:p>
          <a:endParaRPr lang="pt-BR"/>
        </a:p>
      </dgm:t>
    </dgm:pt>
    <dgm:pt modelId="{67263791-1B7F-447F-A0A7-606D8A0B1EBE}" type="pres">
      <dgm:prSet presAssocID="{B23F4CAD-CD5E-4D89-A32D-5D5FF7A76742}" presName="vert2" presStyleCnt="0"/>
      <dgm:spPr/>
    </dgm:pt>
    <dgm:pt modelId="{9984E1D5-7FEC-4171-973F-9D6523114DA0}" type="pres">
      <dgm:prSet presAssocID="{B23F4CAD-CD5E-4D89-A32D-5D5FF7A76742}" presName="thinLine2b" presStyleLbl="callout" presStyleIdx="0" presStyleCnt="3"/>
      <dgm:spPr/>
    </dgm:pt>
    <dgm:pt modelId="{65471A84-8C8C-409A-A6F9-B7297F8C843D}" type="pres">
      <dgm:prSet presAssocID="{B23F4CAD-CD5E-4D89-A32D-5D5FF7A76742}" presName="vertSpace2b" presStyleCnt="0"/>
      <dgm:spPr/>
    </dgm:pt>
    <dgm:pt modelId="{FC7D31A3-908E-4C61-88BD-58F73703F79F}" type="pres">
      <dgm:prSet presAssocID="{93910609-0467-482D-A49A-480E304AEE73}" presName="horz2" presStyleCnt="0"/>
      <dgm:spPr/>
    </dgm:pt>
    <dgm:pt modelId="{95AC8C09-539C-4A68-96C2-2637F26A3B51}" type="pres">
      <dgm:prSet presAssocID="{93910609-0467-482D-A49A-480E304AEE73}" presName="horzSpace2" presStyleCnt="0"/>
      <dgm:spPr/>
    </dgm:pt>
    <dgm:pt modelId="{37905324-8975-40CF-964B-70FDFEF32232}" type="pres">
      <dgm:prSet presAssocID="{93910609-0467-482D-A49A-480E304AEE73}" presName="tx2" presStyleLbl="revTx" presStyleIdx="2" presStyleCnt="4"/>
      <dgm:spPr/>
      <dgm:t>
        <a:bodyPr/>
        <a:lstStyle/>
        <a:p>
          <a:endParaRPr lang="pt-BR"/>
        </a:p>
      </dgm:t>
    </dgm:pt>
    <dgm:pt modelId="{D3752878-2F84-48E1-9666-CC04934CF76B}" type="pres">
      <dgm:prSet presAssocID="{93910609-0467-482D-A49A-480E304AEE73}" presName="vert2" presStyleCnt="0"/>
      <dgm:spPr/>
    </dgm:pt>
    <dgm:pt modelId="{EC3A41FC-56CD-496C-A38E-681A1C8D7D4E}" type="pres">
      <dgm:prSet presAssocID="{93910609-0467-482D-A49A-480E304AEE73}" presName="thinLine2b" presStyleLbl="callout" presStyleIdx="1" presStyleCnt="3"/>
      <dgm:spPr/>
    </dgm:pt>
    <dgm:pt modelId="{0EA70E8D-F0BC-4C9D-9A60-AFDE283EF733}" type="pres">
      <dgm:prSet presAssocID="{93910609-0467-482D-A49A-480E304AEE73}" presName="vertSpace2b" presStyleCnt="0"/>
      <dgm:spPr/>
    </dgm:pt>
    <dgm:pt modelId="{7AC196D7-39F8-4BFF-B332-AC0482A2EDEB}" type="pres">
      <dgm:prSet presAssocID="{5D4DCBC0-278B-4E76-9686-58C542A73F1B}" presName="horz2" presStyleCnt="0"/>
      <dgm:spPr/>
    </dgm:pt>
    <dgm:pt modelId="{03D0B0FA-FA4E-49A0-8EC0-1CCD6812A11D}" type="pres">
      <dgm:prSet presAssocID="{5D4DCBC0-278B-4E76-9686-58C542A73F1B}" presName="horzSpace2" presStyleCnt="0"/>
      <dgm:spPr/>
    </dgm:pt>
    <dgm:pt modelId="{9D09E280-4F59-4CB7-9951-7D636E75B428}" type="pres">
      <dgm:prSet presAssocID="{5D4DCBC0-278B-4E76-9686-58C542A73F1B}" presName="tx2" presStyleLbl="revTx" presStyleIdx="3" presStyleCnt="4"/>
      <dgm:spPr/>
      <dgm:t>
        <a:bodyPr/>
        <a:lstStyle/>
        <a:p>
          <a:endParaRPr lang="pt-BR"/>
        </a:p>
      </dgm:t>
    </dgm:pt>
    <dgm:pt modelId="{49716F47-4735-4ED3-B927-EBFBCF30692A}" type="pres">
      <dgm:prSet presAssocID="{5D4DCBC0-278B-4E76-9686-58C542A73F1B}" presName="vert2" presStyleCnt="0"/>
      <dgm:spPr/>
    </dgm:pt>
    <dgm:pt modelId="{303FF67F-6645-44DC-B2FD-EEB4A31D5F7E}" type="pres">
      <dgm:prSet presAssocID="{5D4DCBC0-278B-4E76-9686-58C542A73F1B}" presName="thinLine2b" presStyleLbl="callout" presStyleIdx="2" presStyleCnt="3"/>
      <dgm:spPr/>
    </dgm:pt>
    <dgm:pt modelId="{BF8EC89A-62B6-4DBE-ADD2-7DE39B194542}" type="pres">
      <dgm:prSet presAssocID="{5D4DCBC0-278B-4E76-9686-58C542A73F1B}" presName="vertSpace2b" presStyleCnt="0"/>
      <dgm:spPr/>
    </dgm:pt>
  </dgm:ptLst>
  <dgm:cxnLst>
    <dgm:cxn modelId="{B98A1546-97BF-4819-9D24-639336ED2F97}" type="presOf" srcId="{F1DCBB84-5697-4DC9-B326-4FEFBA18F1EE}" destId="{63E16BF1-7241-4108-9F32-67EBDA4BEC28}" srcOrd="0" destOrd="0" presId="urn:microsoft.com/office/officeart/2008/layout/LinedList"/>
    <dgm:cxn modelId="{CCE06A24-E81E-4B0A-9347-B9F2DAA54A80}" type="presOf" srcId="{5D4DCBC0-278B-4E76-9686-58C542A73F1B}" destId="{9D09E280-4F59-4CB7-9951-7D636E75B428}" srcOrd="0" destOrd="0" presId="urn:microsoft.com/office/officeart/2008/layout/LinedList"/>
    <dgm:cxn modelId="{FB7E5C54-0A51-43B1-9214-C0ABD345FD51}" srcId="{F1DCBB84-5697-4DC9-B326-4FEFBA18F1EE}" destId="{1DD4C198-D0C6-47AD-A208-E106C5AA6D6E}" srcOrd="0" destOrd="0" parTransId="{7A9A2931-ABBC-4820-A897-4A7C6787BC92}" sibTransId="{DDB250DF-E28E-4876-8E4F-72C50EF1AB02}"/>
    <dgm:cxn modelId="{06CA4AF0-086A-49CB-A97E-759CB30CB259}" type="presOf" srcId="{1DD4C198-D0C6-47AD-A208-E106C5AA6D6E}" destId="{D2DDB249-DE17-41E4-B2B0-49193DD6A263}" srcOrd="0" destOrd="0" presId="urn:microsoft.com/office/officeart/2008/layout/LinedList"/>
    <dgm:cxn modelId="{8DAF8380-A70A-4C43-BD31-706EF2CD4424}" srcId="{1DD4C198-D0C6-47AD-A208-E106C5AA6D6E}" destId="{93910609-0467-482D-A49A-480E304AEE73}" srcOrd="1" destOrd="0" parTransId="{FDC763D3-6EAD-4109-A231-F70F504F5DE9}" sibTransId="{EAFC2FCB-4AAA-483D-B567-CAB086526C36}"/>
    <dgm:cxn modelId="{889FF237-3925-41C2-AF91-4B70C2CFC1E6}" type="presOf" srcId="{93910609-0467-482D-A49A-480E304AEE73}" destId="{37905324-8975-40CF-964B-70FDFEF32232}" srcOrd="0" destOrd="0" presId="urn:microsoft.com/office/officeart/2008/layout/LinedList"/>
    <dgm:cxn modelId="{1487D903-F3C5-4087-AAC2-F813EAA8B6BD}" type="presOf" srcId="{B23F4CAD-CD5E-4D89-A32D-5D5FF7A76742}" destId="{1A4FE8BF-5E16-4884-869E-11F32A5476EF}" srcOrd="0" destOrd="0" presId="urn:microsoft.com/office/officeart/2008/layout/LinedList"/>
    <dgm:cxn modelId="{CF647567-0393-4816-BE89-BA519EEC5269}" srcId="{1DD4C198-D0C6-47AD-A208-E106C5AA6D6E}" destId="{5D4DCBC0-278B-4E76-9686-58C542A73F1B}" srcOrd="2" destOrd="0" parTransId="{BD82FC80-2D7C-44E6-821C-1B42083E5AFC}" sibTransId="{59460B67-58D4-4300-B33F-3922489C6A4E}"/>
    <dgm:cxn modelId="{2302F8E5-7D89-4787-ACCD-3C46E1636313}" srcId="{1DD4C198-D0C6-47AD-A208-E106C5AA6D6E}" destId="{B23F4CAD-CD5E-4D89-A32D-5D5FF7A76742}" srcOrd="0" destOrd="0" parTransId="{BE0BB00D-0BBC-4BD5-9013-C87026DFEEF8}" sibTransId="{F2CCBB5E-31D4-44C8-A5A1-E6DFD32ACE68}"/>
    <dgm:cxn modelId="{D91D587B-4309-47D2-B12C-D089A2F1ED4C}" type="presParOf" srcId="{63E16BF1-7241-4108-9F32-67EBDA4BEC28}" destId="{C12F27C2-C665-476F-BD67-6EA7BBC9DF56}" srcOrd="0" destOrd="0" presId="urn:microsoft.com/office/officeart/2008/layout/LinedList"/>
    <dgm:cxn modelId="{CA1B283F-E116-457A-815A-DF69BAD876CA}" type="presParOf" srcId="{63E16BF1-7241-4108-9F32-67EBDA4BEC28}" destId="{F6AFE24B-A45E-49D3-B826-C082CAA6E21F}" srcOrd="1" destOrd="0" presId="urn:microsoft.com/office/officeart/2008/layout/LinedList"/>
    <dgm:cxn modelId="{A3123D80-FB98-4623-A425-67AE1882B8CC}" type="presParOf" srcId="{F6AFE24B-A45E-49D3-B826-C082CAA6E21F}" destId="{D2DDB249-DE17-41E4-B2B0-49193DD6A263}" srcOrd="0" destOrd="0" presId="urn:microsoft.com/office/officeart/2008/layout/LinedList"/>
    <dgm:cxn modelId="{82ED8B88-D74A-45F8-BDF3-7940711C0551}" type="presParOf" srcId="{F6AFE24B-A45E-49D3-B826-C082CAA6E21F}" destId="{2250D1D1-F49D-41C1-AC46-A515C866FE6B}" srcOrd="1" destOrd="0" presId="urn:microsoft.com/office/officeart/2008/layout/LinedList"/>
    <dgm:cxn modelId="{6E528005-346E-4768-B3AE-BBCD1111C18C}" type="presParOf" srcId="{2250D1D1-F49D-41C1-AC46-A515C866FE6B}" destId="{4C1BAC13-DB0A-464C-91C6-5F2625B1E3D0}" srcOrd="0" destOrd="0" presId="urn:microsoft.com/office/officeart/2008/layout/LinedList"/>
    <dgm:cxn modelId="{BAC08427-9655-467B-B98B-D1B04B4612D3}" type="presParOf" srcId="{2250D1D1-F49D-41C1-AC46-A515C866FE6B}" destId="{CC448066-D544-4781-AC63-5040695B4FC5}" srcOrd="1" destOrd="0" presId="urn:microsoft.com/office/officeart/2008/layout/LinedList"/>
    <dgm:cxn modelId="{E59C2299-0385-4746-8DFD-A4C4244BE20D}" type="presParOf" srcId="{CC448066-D544-4781-AC63-5040695B4FC5}" destId="{715DBBA2-BE53-40A4-882D-647F7119F604}" srcOrd="0" destOrd="0" presId="urn:microsoft.com/office/officeart/2008/layout/LinedList"/>
    <dgm:cxn modelId="{EECD10C9-C621-451D-91BE-AA9E52A66581}" type="presParOf" srcId="{CC448066-D544-4781-AC63-5040695B4FC5}" destId="{1A4FE8BF-5E16-4884-869E-11F32A5476EF}" srcOrd="1" destOrd="0" presId="urn:microsoft.com/office/officeart/2008/layout/LinedList"/>
    <dgm:cxn modelId="{1A47E2DA-104C-4E48-A67A-E7A9576A8DB1}" type="presParOf" srcId="{CC448066-D544-4781-AC63-5040695B4FC5}" destId="{67263791-1B7F-447F-A0A7-606D8A0B1EBE}" srcOrd="2" destOrd="0" presId="urn:microsoft.com/office/officeart/2008/layout/LinedList"/>
    <dgm:cxn modelId="{63CCC250-A323-44F9-9519-B7072F72FF97}" type="presParOf" srcId="{2250D1D1-F49D-41C1-AC46-A515C866FE6B}" destId="{9984E1D5-7FEC-4171-973F-9D6523114DA0}" srcOrd="2" destOrd="0" presId="urn:microsoft.com/office/officeart/2008/layout/LinedList"/>
    <dgm:cxn modelId="{25BF3744-0037-4616-AE36-D1F17A62F022}" type="presParOf" srcId="{2250D1D1-F49D-41C1-AC46-A515C866FE6B}" destId="{65471A84-8C8C-409A-A6F9-B7297F8C843D}" srcOrd="3" destOrd="0" presId="urn:microsoft.com/office/officeart/2008/layout/LinedList"/>
    <dgm:cxn modelId="{55AE3C6A-55E0-452D-B2BB-CFB34D145E5A}" type="presParOf" srcId="{2250D1D1-F49D-41C1-AC46-A515C866FE6B}" destId="{FC7D31A3-908E-4C61-88BD-58F73703F79F}" srcOrd="4" destOrd="0" presId="urn:microsoft.com/office/officeart/2008/layout/LinedList"/>
    <dgm:cxn modelId="{112A0C6A-4CB9-4324-AED8-E124720A00A6}" type="presParOf" srcId="{FC7D31A3-908E-4C61-88BD-58F73703F79F}" destId="{95AC8C09-539C-4A68-96C2-2637F26A3B51}" srcOrd="0" destOrd="0" presId="urn:microsoft.com/office/officeart/2008/layout/LinedList"/>
    <dgm:cxn modelId="{24DBCA19-25E2-40DF-B03E-7670666228E9}" type="presParOf" srcId="{FC7D31A3-908E-4C61-88BD-58F73703F79F}" destId="{37905324-8975-40CF-964B-70FDFEF32232}" srcOrd="1" destOrd="0" presId="urn:microsoft.com/office/officeart/2008/layout/LinedList"/>
    <dgm:cxn modelId="{1F90A7A9-F992-4D92-A443-85C602BE97EA}" type="presParOf" srcId="{FC7D31A3-908E-4C61-88BD-58F73703F79F}" destId="{D3752878-2F84-48E1-9666-CC04934CF76B}" srcOrd="2" destOrd="0" presId="urn:microsoft.com/office/officeart/2008/layout/LinedList"/>
    <dgm:cxn modelId="{2BCA2418-1E1D-4D99-BA1B-20AE9AB5E93E}" type="presParOf" srcId="{2250D1D1-F49D-41C1-AC46-A515C866FE6B}" destId="{EC3A41FC-56CD-496C-A38E-681A1C8D7D4E}" srcOrd="5" destOrd="0" presId="urn:microsoft.com/office/officeart/2008/layout/LinedList"/>
    <dgm:cxn modelId="{D4BADC21-C9D8-4392-8394-4CDB0B73C9EB}" type="presParOf" srcId="{2250D1D1-F49D-41C1-AC46-A515C866FE6B}" destId="{0EA70E8D-F0BC-4C9D-9A60-AFDE283EF733}" srcOrd="6" destOrd="0" presId="urn:microsoft.com/office/officeart/2008/layout/LinedList"/>
    <dgm:cxn modelId="{5BFCD186-BF66-42A2-994D-2601E31172C2}" type="presParOf" srcId="{2250D1D1-F49D-41C1-AC46-A515C866FE6B}" destId="{7AC196D7-39F8-4BFF-B332-AC0482A2EDEB}" srcOrd="7" destOrd="0" presId="urn:microsoft.com/office/officeart/2008/layout/LinedList"/>
    <dgm:cxn modelId="{1CA1FAD3-3DA4-473F-BE54-7CDFA3A8802E}" type="presParOf" srcId="{7AC196D7-39F8-4BFF-B332-AC0482A2EDEB}" destId="{03D0B0FA-FA4E-49A0-8EC0-1CCD6812A11D}" srcOrd="0" destOrd="0" presId="urn:microsoft.com/office/officeart/2008/layout/LinedList"/>
    <dgm:cxn modelId="{2DC86BEE-2A3B-4CC1-BC98-90C641ED383A}" type="presParOf" srcId="{7AC196D7-39F8-4BFF-B332-AC0482A2EDEB}" destId="{9D09E280-4F59-4CB7-9951-7D636E75B428}" srcOrd="1" destOrd="0" presId="urn:microsoft.com/office/officeart/2008/layout/LinedList"/>
    <dgm:cxn modelId="{AFDB0C16-AB2F-4BB6-BB6C-57343F015432}" type="presParOf" srcId="{7AC196D7-39F8-4BFF-B332-AC0482A2EDEB}" destId="{49716F47-4735-4ED3-B927-EBFBCF30692A}" srcOrd="2" destOrd="0" presId="urn:microsoft.com/office/officeart/2008/layout/LinedList"/>
    <dgm:cxn modelId="{FE032316-706E-4F8B-9866-F81D8978F890}" type="presParOf" srcId="{2250D1D1-F49D-41C1-AC46-A515C866FE6B}" destId="{303FF67F-6645-44DC-B2FD-EEB4A31D5F7E}" srcOrd="8" destOrd="0" presId="urn:microsoft.com/office/officeart/2008/layout/LinedList"/>
    <dgm:cxn modelId="{16E07FEF-0DDD-47B0-8E9C-E389207E017A}" type="presParOf" srcId="{2250D1D1-F49D-41C1-AC46-A515C866FE6B}" destId="{BF8EC89A-62B6-4DBE-ADD2-7DE39B194542}" srcOrd="9" destOrd="0" presId="urn:microsoft.com/office/officeart/2008/layout/LinedList"/>
  </dgm:cxnLst>
  <dgm:bg>
    <a:solidFill>
      <a:srgbClr val="00206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100DE4-F861-4C39-9097-EEB2CC1CB31B}"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pt-BR"/>
        </a:p>
      </dgm:t>
    </dgm:pt>
    <dgm:pt modelId="{A01CC583-15F2-495A-BD1F-7411DB6D7CB4}">
      <dgm:prSet phldrT="[Texto]" custT="1"/>
      <dgm:spPr/>
      <dgm:t>
        <a:bodyPr/>
        <a:lstStyle/>
        <a:p>
          <a:pPr algn="l"/>
          <a:r>
            <a:rPr lang="pt-BR" sz="3000" b="1" dirty="0" smtClean="0">
              <a:solidFill>
                <a:srgbClr val="000099"/>
              </a:solidFill>
            </a:rPr>
            <a:t>Certificação</a:t>
          </a:r>
        </a:p>
        <a:p>
          <a:pPr algn="l"/>
          <a:r>
            <a:rPr lang="pt-BR" sz="3000" b="1" dirty="0" smtClean="0">
              <a:solidFill>
                <a:srgbClr val="000099"/>
              </a:solidFill>
            </a:rPr>
            <a:t>Individual</a:t>
          </a:r>
          <a:endParaRPr lang="pt-BR" sz="3000" dirty="0"/>
        </a:p>
      </dgm:t>
    </dgm:pt>
    <dgm:pt modelId="{B005567B-7D5D-4A0E-8414-B91C067CB990}" type="parTrans" cxnId="{9EE9A0B9-4695-4B83-AE22-156FD98CD208}">
      <dgm:prSet/>
      <dgm:spPr/>
      <dgm:t>
        <a:bodyPr/>
        <a:lstStyle/>
        <a:p>
          <a:endParaRPr lang="pt-BR"/>
        </a:p>
      </dgm:t>
    </dgm:pt>
    <dgm:pt modelId="{441C089A-ADCF-4DB0-8B21-0F51BAB6A67A}" type="sibTrans" cxnId="{9EE9A0B9-4695-4B83-AE22-156FD98CD208}">
      <dgm:prSet/>
      <dgm:spPr/>
      <dgm:t>
        <a:bodyPr/>
        <a:lstStyle/>
        <a:p>
          <a:endParaRPr lang="pt-BR"/>
        </a:p>
      </dgm:t>
    </dgm:pt>
    <dgm:pt modelId="{21E89410-C67F-4A67-B4B9-6B890B26C709}">
      <dgm:prSet phldrT="[Texto]"/>
      <dgm:spPr/>
      <dgm:t>
        <a:bodyPr/>
        <a:lstStyle/>
        <a:p>
          <a:endParaRPr lang="pt-BR" dirty="0"/>
        </a:p>
      </dgm:t>
    </dgm:pt>
    <dgm:pt modelId="{EC536BE3-EAC9-42EC-906A-543D2BED7A3D}" type="parTrans" cxnId="{6807D481-93D3-4054-9232-3567AC8BBB49}">
      <dgm:prSet/>
      <dgm:spPr/>
      <dgm:t>
        <a:bodyPr/>
        <a:lstStyle/>
        <a:p>
          <a:endParaRPr lang="pt-BR"/>
        </a:p>
      </dgm:t>
    </dgm:pt>
    <dgm:pt modelId="{501ACCE3-8E3D-45E8-96FF-4E1760A87E28}" type="sibTrans" cxnId="{6807D481-93D3-4054-9232-3567AC8BBB49}">
      <dgm:prSet/>
      <dgm:spPr/>
      <dgm:t>
        <a:bodyPr/>
        <a:lstStyle/>
        <a:p>
          <a:endParaRPr lang="pt-BR"/>
        </a:p>
      </dgm:t>
    </dgm:pt>
    <dgm:pt modelId="{07537B98-D968-468C-A46F-653127B551C7}">
      <dgm:prSet phldrT="[Texto]"/>
      <dgm:spPr/>
      <dgm:t>
        <a:bodyPr/>
        <a:lstStyle/>
        <a:p>
          <a:r>
            <a:rPr lang="pt-BR" b="1" dirty="0" smtClean="0">
              <a:solidFill>
                <a:srgbClr val="000099"/>
              </a:solidFill>
            </a:rPr>
            <a:t>Do responsável pela gestão de recursos do RPPS: </a:t>
          </a:r>
          <a:r>
            <a:rPr lang="pt-BR" dirty="0" smtClean="0"/>
            <a:t>Portaria MPS nº 440/2013: em 2015 independente do volume de recursos</a:t>
          </a:r>
          <a:endParaRPr lang="pt-BR" dirty="0"/>
        </a:p>
      </dgm:t>
    </dgm:pt>
    <dgm:pt modelId="{C0F6BFAF-8896-431A-A5E7-50DA5A52152D}" type="parTrans" cxnId="{D034A106-CAFC-42BE-AE39-9EC69A7441BC}">
      <dgm:prSet/>
      <dgm:spPr/>
      <dgm:t>
        <a:bodyPr/>
        <a:lstStyle/>
        <a:p>
          <a:endParaRPr lang="pt-BR"/>
        </a:p>
      </dgm:t>
    </dgm:pt>
    <dgm:pt modelId="{F089AEB1-466C-4736-84FA-201BC58840A4}" type="sibTrans" cxnId="{D034A106-CAFC-42BE-AE39-9EC69A7441BC}">
      <dgm:prSet/>
      <dgm:spPr/>
      <dgm:t>
        <a:bodyPr/>
        <a:lstStyle/>
        <a:p>
          <a:endParaRPr lang="pt-BR"/>
        </a:p>
      </dgm:t>
    </dgm:pt>
    <dgm:pt modelId="{EA298F06-9EDD-40CD-A417-626E784E4ECC}">
      <dgm:prSet phldrT="[Texto]"/>
      <dgm:spPr/>
      <dgm:t>
        <a:bodyPr/>
        <a:lstStyle/>
        <a:p>
          <a:r>
            <a:rPr lang="pt-BR" b="1" dirty="0" smtClean="0">
              <a:solidFill>
                <a:srgbClr val="000099"/>
              </a:solidFill>
            </a:rPr>
            <a:t>Da maioria dos membros do comitê de investimentos: </a:t>
          </a:r>
          <a:r>
            <a:rPr lang="pt-BR" dirty="0" smtClean="0"/>
            <a:t>Portaria MPS nº 440/2013: desde 08/2014.</a:t>
          </a:r>
          <a:endParaRPr lang="pt-BR" dirty="0"/>
        </a:p>
      </dgm:t>
    </dgm:pt>
    <dgm:pt modelId="{9CDD2BDD-8407-47E8-95C6-9B13B16A85E1}" type="parTrans" cxnId="{AD7D6CFA-0478-480D-83F6-D7A4EF8E8B1F}">
      <dgm:prSet/>
      <dgm:spPr/>
      <dgm:t>
        <a:bodyPr/>
        <a:lstStyle/>
        <a:p>
          <a:endParaRPr lang="pt-BR"/>
        </a:p>
      </dgm:t>
    </dgm:pt>
    <dgm:pt modelId="{10F3DBB1-EA67-40DD-81AA-546BC285017A}" type="sibTrans" cxnId="{AD7D6CFA-0478-480D-83F6-D7A4EF8E8B1F}">
      <dgm:prSet/>
      <dgm:spPr/>
      <dgm:t>
        <a:bodyPr/>
        <a:lstStyle/>
        <a:p>
          <a:endParaRPr lang="pt-BR"/>
        </a:p>
      </dgm:t>
    </dgm:pt>
    <dgm:pt modelId="{56952E5F-47F9-4126-B11F-71AE794425C9}" type="pres">
      <dgm:prSet presAssocID="{43100DE4-F861-4C39-9097-EEB2CC1CB31B}" presName="Name0" presStyleCnt="0">
        <dgm:presLayoutVars>
          <dgm:chMax val="7"/>
          <dgm:dir/>
          <dgm:animLvl val="lvl"/>
          <dgm:resizeHandles val="exact"/>
        </dgm:presLayoutVars>
      </dgm:prSet>
      <dgm:spPr/>
      <dgm:t>
        <a:bodyPr/>
        <a:lstStyle/>
        <a:p>
          <a:endParaRPr lang="pt-BR"/>
        </a:p>
      </dgm:t>
    </dgm:pt>
    <dgm:pt modelId="{CCC05CB2-5182-4969-ABBE-8AADB02CE167}" type="pres">
      <dgm:prSet presAssocID="{A01CC583-15F2-495A-BD1F-7411DB6D7CB4}" presName="circle1" presStyleLbl="node1" presStyleIdx="0" presStyleCnt="1"/>
      <dgm:spPr/>
    </dgm:pt>
    <dgm:pt modelId="{4E274D98-DCC2-4DD0-84E5-AF681E5EFBDB}" type="pres">
      <dgm:prSet presAssocID="{A01CC583-15F2-495A-BD1F-7411DB6D7CB4}" presName="space" presStyleCnt="0"/>
      <dgm:spPr/>
    </dgm:pt>
    <dgm:pt modelId="{32885894-28D7-42F2-83DE-7F917795FBF9}" type="pres">
      <dgm:prSet presAssocID="{A01CC583-15F2-495A-BD1F-7411DB6D7CB4}" presName="rect1" presStyleLbl="alignAcc1" presStyleIdx="0" presStyleCnt="1" custScaleX="124267"/>
      <dgm:spPr/>
      <dgm:t>
        <a:bodyPr/>
        <a:lstStyle/>
        <a:p>
          <a:endParaRPr lang="pt-BR"/>
        </a:p>
      </dgm:t>
    </dgm:pt>
    <dgm:pt modelId="{E3C1AB3B-BEEE-4757-86C5-1ED9D6302892}" type="pres">
      <dgm:prSet presAssocID="{A01CC583-15F2-495A-BD1F-7411DB6D7CB4}" presName="rect1ParTx" presStyleLbl="alignAcc1" presStyleIdx="0" presStyleCnt="1">
        <dgm:presLayoutVars>
          <dgm:chMax val="1"/>
          <dgm:bulletEnabled val="1"/>
        </dgm:presLayoutVars>
      </dgm:prSet>
      <dgm:spPr/>
      <dgm:t>
        <a:bodyPr/>
        <a:lstStyle/>
        <a:p>
          <a:endParaRPr lang="pt-BR"/>
        </a:p>
      </dgm:t>
    </dgm:pt>
    <dgm:pt modelId="{CA9B9AAF-4B67-4B91-BAB5-0DDD9810CFE2}" type="pres">
      <dgm:prSet presAssocID="{A01CC583-15F2-495A-BD1F-7411DB6D7CB4}" presName="rect1ChTx" presStyleLbl="alignAcc1" presStyleIdx="0" presStyleCnt="1" custScaleX="168602" custLinFactNeighborX="-13417" custLinFactNeighborY="-1377">
        <dgm:presLayoutVars>
          <dgm:bulletEnabled val="1"/>
        </dgm:presLayoutVars>
      </dgm:prSet>
      <dgm:spPr/>
      <dgm:t>
        <a:bodyPr/>
        <a:lstStyle/>
        <a:p>
          <a:endParaRPr lang="pt-BR"/>
        </a:p>
      </dgm:t>
    </dgm:pt>
  </dgm:ptLst>
  <dgm:cxnLst>
    <dgm:cxn modelId="{AD7D6CFA-0478-480D-83F6-D7A4EF8E8B1F}" srcId="{A01CC583-15F2-495A-BD1F-7411DB6D7CB4}" destId="{EA298F06-9EDD-40CD-A417-626E784E4ECC}" srcOrd="2" destOrd="0" parTransId="{9CDD2BDD-8407-47E8-95C6-9B13B16A85E1}" sibTransId="{10F3DBB1-EA67-40DD-81AA-546BC285017A}"/>
    <dgm:cxn modelId="{87682808-D97B-45D8-874B-F44D6DBE5E1E}" type="presOf" srcId="{A01CC583-15F2-495A-BD1F-7411DB6D7CB4}" destId="{E3C1AB3B-BEEE-4757-86C5-1ED9D6302892}" srcOrd="1" destOrd="0" presId="urn:microsoft.com/office/officeart/2005/8/layout/target3"/>
    <dgm:cxn modelId="{C930977B-2EA4-4EA4-BED1-75033D20E3A1}" type="presOf" srcId="{07537B98-D968-468C-A46F-653127B551C7}" destId="{CA9B9AAF-4B67-4B91-BAB5-0DDD9810CFE2}" srcOrd="0" destOrd="1" presId="urn:microsoft.com/office/officeart/2005/8/layout/target3"/>
    <dgm:cxn modelId="{AECE411E-89E1-4DC1-A0EE-9E05C15E8226}" type="presOf" srcId="{21E89410-C67F-4A67-B4B9-6B890B26C709}" destId="{CA9B9AAF-4B67-4B91-BAB5-0DDD9810CFE2}" srcOrd="0" destOrd="0" presId="urn:microsoft.com/office/officeart/2005/8/layout/target3"/>
    <dgm:cxn modelId="{66D2AF7F-7602-4F07-B24D-655DBB52DEFB}" type="presOf" srcId="{A01CC583-15F2-495A-BD1F-7411DB6D7CB4}" destId="{32885894-28D7-42F2-83DE-7F917795FBF9}" srcOrd="0" destOrd="0" presId="urn:microsoft.com/office/officeart/2005/8/layout/target3"/>
    <dgm:cxn modelId="{9EE9A0B9-4695-4B83-AE22-156FD98CD208}" srcId="{43100DE4-F861-4C39-9097-EEB2CC1CB31B}" destId="{A01CC583-15F2-495A-BD1F-7411DB6D7CB4}" srcOrd="0" destOrd="0" parTransId="{B005567B-7D5D-4A0E-8414-B91C067CB990}" sibTransId="{441C089A-ADCF-4DB0-8B21-0F51BAB6A67A}"/>
    <dgm:cxn modelId="{7BE77C01-AA02-4118-B682-7F5D9EAD637D}" type="presOf" srcId="{EA298F06-9EDD-40CD-A417-626E784E4ECC}" destId="{CA9B9AAF-4B67-4B91-BAB5-0DDD9810CFE2}" srcOrd="0" destOrd="2" presId="urn:microsoft.com/office/officeart/2005/8/layout/target3"/>
    <dgm:cxn modelId="{6807D481-93D3-4054-9232-3567AC8BBB49}" srcId="{A01CC583-15F2-495A-BD1F-7411DB6D7CB4}" destId="{21E89410-C67F-4A67-B4B9-6B890B26C709}" srcOrd="0" destOrd="0" parTransId="{EC536BE3-EAC9-42EC-906A-543D2BED7A3D}" sibTransId="{501ACCE3-8E3D-45E8-96FF-4E1760A87E28}"/>
    <dgm:cxn modelId="{D034A106-CAFC-42BE-AE39-9EC69A7441BC}" srcId="{A01CC583-15F2-495A-BD1F-7411DB6D7CB4}" destId="{07537B98-D968-468C-A46F-653127B551C7}" srcOrd="1" destOrd="0" parTransId="{C0F6BFAF-8896-431A-A5E7-50DA5A52152D}" sibTransId="{F089AEB1-466C-4736-84FA-201BC58840A4}"/>
    <dgm:cxn modelId="{2932B0C6-A80F-4474-A6B1-6135DC4307A9}" type="presOf" srcId="{43100DE4-F861-4C39-9097-EEB2CC1CB31B}" destId="{56952E5F-47F9-4126-B11F-71AE794425C9}" srcOrd="0" destOrd="0" presId="urn:microsoft.com/office/officeart/2005/8/layout/target3"/>
    <dgm:cxn modelId="{5BADCCB3-6F36-40BE-98D8-CB89BF5CAE75}" type="presParOf" srcId="{56952E5F-47F9-4126-B11F-71AE794425C9}" destId="{CCC05CB2-5182-4969-ABBE-8AADB02CE167}" srcOrd="0" destOrd="0" presId="urn:microsoft.com/office/officeart/2005/8/layout/target3"/>
    <dgm:cxn modelId="{CFB24654-A028-461C-9969-5A3E84244D48}" type="presParOf" srcId="{56952E5F-47F9-4126-B11F-71AE794425C9}" destId="{4E274D98-DCC2-4DD0-84E5-AF681E5EFBDB}" srcOrd="1" destOrd="0" presId="urn:microsoft.com/office/officeart/2005/8/layout/target3"/>
    <dgm:cxn modelId="{996A86E7-A0CE-41D5-8346-7DD0DED0CA5B}" type="presParOf" srcId="{56952E5F-47F9-4126-B11F-71AE794425C9}" destId="{32885894-28D7-42F2-83DE-7F917795FBF9}" srcOrd="2" destOrd="0" presId="urn:microsoft.com/office/officeart/2005/8/layout/target3"/>
    <dgm:cxn modelId="{21BEFE5A-A144-455F-94B7-32D7E2B88F8C}" type="presParOf" srcId="{56952E5F-47F9-4126-B11F-71AE794425C9}" destId="{E3C1AB3B-BEEE-4757-86C5-1ED9D6302892}" srcOrd="3" destOrd="0" presId="urn:microsoft.com/office/officeart/2005/8/layout/target3"/>
    <dgm:cxn modelId="{E75BA90F-AA17-4B58-A811-BAD1AD8E7D96}" type="presParOf" srcId="{56952E5F-47F9-4126-B11F-71AE794425C9}" destId="{CA9B9AAF-4B67-4B91-BAB5-0DDD9810CFE2}" srcOrd="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C2B7311-8EFB-47E0-9A22-209000289F28}" type="doc">
      <dgm:prSet loTypeId="urn:microsoft.com/office/officeart/2009/3/layout/SubStepProcess" loCatId="process" qsTypeId="urn:microsoft.com/office/officeart/2005/8/quickstyle/simple1" qsCatId="simple" csTypeId="urn:microsoft.com/office/officeart/2005/8/colors/accent2_2" csCatId="accent2" phldr="1"/>
      <dgm:spPr/>
      <dgm:t>
        <a:bodyPr/>
        <a:lstStyle/>
        <a:p>
          <a:endParaRPr lang="pt-BR"/>
        </a:p>
      </dgm:t>
    </dgm:pt>
    <dgm:pt modelId="{7076EA26-69C6-4554-A186-E238F53505E6}">
      <dgm:prSet phldrT="[Texto]"/>
      <dgm:spPr/>
      <dgm:t>
        <a:bodyPr/>
        <a:lstStyle/>
        <a:p>
          <a:r>
            <a:rPr lang="pt-BR" b="1" dirty="0" smtClean="0"/>
            <a:t>AÇÕES PARA CERTIFICAÇÃO INSTITUCIONAL</a:t>
          </a:r>
        </a:p>
        <a:p>
          <a:r>
            <a:rPr lang="pt-BR" b="1" dirty="0" smtClean="0"/>
            <a:t>NAS SEGUINTES DIMENSÕES</a:t>
          </a:r>
          <a:endParaRPr lang="pt-BR" b="1" dirty="0"/>
        </a:p>
      </dgm:t>
    </dgm:pt>
    <dgm:pt modelId="{85F12C6A-E7C9-4D75-882C-906D78259E64}" type="parTrans" cxnId="{6946F06F-B07A-4A0C-8DA8-58007D784508}">
      <dgm:prSet/>
      <dgm:spPr/>
      <dgm:t>
        <a:bodyPr/>
        <a:lstStyle/>
        <a:p>
          <a:endParaRPr lang="pt-BR" b="1"/>
        </a:p>
      </dgm:t>
    </dgm:pt>
    <dgm:pt modelId="{594EE3A1-D8A1-4DFD-A36E-1A545F834B64}" type="sibTrans" cxnId="{6946F06F-B07A-4A0C-8DA8-58007D784508}">
      <dgm:prSet/>
      <dgm:spPr/>
      <dgm:t>
        <a:bodyPr/>
        <a:lstStyle/>
        <a:p>
          <a:endParaRPr lang="pt-BR" b="1"/>
        </a:p>
      </dgm:t>
    </dgm:pt>
    <dgm:pt modelId="{75802A3E-E50D-40E2-AAA9-D1942D84A6CB}">
      <dgm:prSet phldrT="[Texto]"/>
      <dgm:spPr/>
      <dgm:t>
        <a:bodyPr/>
        <a:lstStyle/>
        <a:p>
          <a:r>
            <a:rPr lang="pt-BR" b="1" dirty="0" smtClean="0"/>
            <a:t>CONTROLE INTERNO</a:t>
          </a:r>
          <a:endParaRPr lang="pt-BR" b="1" dirty="0"/>
        </a:p>
      </dgm:t>
    </dgm:pt>
    <dgm:pt modelId="{355F4D2C-4A9E-45E6-AD1D-0511203E2AD5}" type="parTrans" cxnId="{FF09D788-9A2A-48B3-9F25-40D913BDF418}">
      <dgm:prSet/>
      <dgm:spPr/>
      <dgm:t>
        <a:bodyPr/>
        <a:lstStyle/>
        <a:p>
          <a:endParaRPr lang="pt-BR" b="1"/>
        </a:p>
      </dgm:t>
    </dgm:pt>
    <dgm:pt modelId="{64E61371-2079-4D4E-B6D7-B9F1A4064A55}" type="sibTrans" cxnId="{FF09D788-9A2A-48B3-9F25-40D913BDF418}">
      <dgm:prSet/>
      <dgm:spPr/>
      <dgm:t>
        <a:bodyPr/>
        <a:lstStyle/>
        <a:p>
          <a:endParaRPr lang="pt-BR" b="1"/>
        </a:p>
      </dgm:t>
    </dgm:pt>
    <dgm:pt modelId="{917ABD55-EB0A-4198-838C-15356806394F}">
      <dgm:prSet phldrT="[Texto]"/>
      <dgm:spPr/>
      <dgm:t>
        <a:bodyPr/>
        <a:lstStyle/>
        <a:p>
          <a:r>
            <a:rPr lang="pt-BR" b="1" dirty="0" smtClean="0"/>
            <a:t>GOVERNANÇA CORPORATIVA</a:t>
          </a:r>
          <a:endParaRPr lang="pt-BR" b="1" dirty="0"/>
        </a:p>
      </dgm:t>
    </dgm:pt>
    <dgm:pt modelId="{AF5690A2-922D-4D24-A76F-17E0F326E1D8}" type="parTrans" cxnId="{796C4D52-C067-4028-A697-163B730942FD}">
      <dgm:prSet/>
      <dgm:spPr/>
      <dgm:t>
        <a:bodyPr/>
        <a:lstStyle/>
        <a:p>
          <a:endParaRPr lang="pt-BR" b="1"/>
        </a:p>
      </dgm:t>
    </dgm:pt>
    <dgm:pt modelId="{ADCB4131-607E-40DA-BE0A-220CDF9C4602}" type="sibTrans" cxnId="{796C4D52-C067-4028-A697-163B730942FD}">
      <dgm:prSet/>
      <dgm:spPr/>
      <dgm:t>
        <a:bodyPr/>
        <a:lstStyle/>
        <a:p>
          <a:endParaRPr lang="pt-BR" b="1"/>
        </a:p>
      </dgm:t>
    </dgm:pt>
    <dgm:pt modelId="{3CD5F3EE-36C6-45E3-9101-FF5B74E5066F}">
      <dgm:prSet phldrT="[Texto]"/>
      <dgm:spPr/>
      <dgm:t>
        <a:bodyPr/>
        <a:lstStyle/>
        <a:p>
          <a:r>
            <a:rPr lang="pt-BR" b="1" dirty="0" smtClean="0"/>
            <a:t>EDUCAÇÃO PREVIDENCIÁRIA</a:t>
          </a:r>
          <a:endParaRPr lang="pt-BR" b="1" dirty="0"/>
        </a:p>
      </dgm:t>
    </dgm:pt>
    <dgm:pt modelId="{8761C23C-F36A-4EAC-BD35-C76FEE07C610}" type="parTrans" cxnId="{0BF2A60E-33B5-4030-BA66-7883A6FE3C89}">
      <dgm:prSet/>
      <dgm:spPr/>
      <dgm:t>
        <a:bodyPr/>
        <a:lstStyle/>
        <a:p>
          <a:endParaRPr lang="pt-BR" b="1"/>
        </a:p>
      </dgm:t>
    </dgm:pt>
    <dgm:pt modelId="{4EE10CE5-F85D-4DE4-8F7B-72ECE1B26BB5}" type="sibTrans" cxnId="{0BF2A60E-33B5-4030-BA66-7883A6FE3C89}">
      <dgm:prSet/>
      <dgm:spPr/>
      <dgm:t>
        <a:bodyPr/>
        <a:lstStyle/>
        <a:p>
          <a:endParaRPr lang="pt-BR" b="1"/>
        </a:p>
      </dgm:t>
    </dgm:pt>
    <dgm:pt modelId="{C0CB1F36-5956-4F33-9665-A497093D7C2E}" type="pres">
      <dgm:prSet presAssocID="{5C2B7311-8EFB-47E0-9A22-209000289F28}" presName="Name0" presStyleCnt="0">
        <dgm:presLayoutVars>
          <dgm:chMax val="7"/>
          <dgm:dir/>
          <dgm:animOne val="branch"/>
        </dgm:presLayoutVars>
      </dgm:prSet>
      <dgm:spPr/>
      <dgm:t>
        <a:bodyPr/>
        <a:lstStyle/>
        <a:p>
          <a:endParaRPr lang="pt-BR"/>
        </a:p>
      </dgm:t>
    </dgm:pt>
    <dgm:pt modelId="{738BBA9D-62B2-4E1D-B2B4-E3D28745EAC9}" type="pres">
      <dgm:prSet presAssocID="{7076EA26-69C6-4554-A186-E238F53505E6}" presName="parTx1" presStyleLbl="node1" presStyleIdx="0" presStyleCnt="1"/>
      <dgm:spPr/>
      <dgm:t>
        <a:bodyPr/>
        <a:lstStyle/>
        <a:p>
          <a:endParaRPr lang="pt-BR"/>
        </a:p>
      </dgm:t>
    </dgm:pt>
    <dgm:pt modelId="{8D954C86-4BC2-4740-9EB2-2EC283F27A13}" type="pres">
      <dgm:prSet presAssocID="{7076EA26-69C6-4554-A186-E238F53505E6}" presName="spPre1" presStyleCnt="0"/>
      <dgm:spPr/>
    </dgm:pt>
    <dgm:pt modelId="{6315E74F-77A3-4F59-8F89-C8D0F00E83B7}" type="pres">
      <dgm:prSet presAssocID="{7076EA26-69C6-4554-A186-E238F53505E6}" presName="chLin1" presStyleCnt="0"/>
      <dgm:spPr/>
    </dgm:pt>
    <dgm:pt modelId="{06CBE7A3-BFC6-45C9-A07E-C0C1ECC355CB}" type="pres">
      <dgm:prSet presAssocID="{355F4D2C-4A9E-45E6-AD1D-0511203E2AD5}" presName="Name11" presStyleLbl="parChTrans1D1" presStyleIdx="0" presStyleCnt="6"/>
      <dgm:spPr/>
    </dgm:pt>
    <dgm:pt modelId="{71A45F53-1319-421E-8974-C868B7EA80C0}" type="pres">
      <dgm:prSet presAssocID="{75802A3E-E50D-40E2-AAA9-D1942D84A6CB}" presName="txAndLines1" presStyleCnt="0"/>
      <dgm:spPr/>
    </dgm:pt>
    <dgm:pt modelId="{79FCC4D0-F7A1-41E7-9AC9-5EDD573B2376}" type="pres">
      <dgm:prSet presAssocID="{75802A3E-E50D-40E2-AAA9-D1942D84A6CB}" presName="anchor1" presStyleCnt="0"/>
      <dgm:spPr/>
    </dgm:pt>
    <dgm:pt modelId="{50A61876-4F89-4D9F-84FE-7ADAE6C4EAFA}" type="pres">
      <dgm:prSet presAssocID="{75802A3E-E50D-40E2-AAA9-D1942D84A6CB}" presName="backup1" presStyleCnt="0"/>
      <dgm:spPr/>
    </dgm:pt>
    <dgm:pt modelId="{4FDE801B-B0AB-49C9-BAFE-491C96C21905}" type="pres">
      <dgm:prSet presAssocID="{75802A3E-E50D-40E2-AAA9-D1942D84A6CB}" presName="preLine1" presStyleLbl="parChTrans1D1" presStyleIdx="1" presStyleCnt="6"/>
      <dgm:spPr/>
    </dgm:pt>
    <dgm:pt modelId="{E29133E1-8D63-4099-8886-699A693BF84F}" type="pres">
      <dgm:prSet presAssocID="{75802A3E-E50D-40E2-AAA9-D1942D84A6CB}" presName="desTx1" presStyleLbl="revTx" presStyleIdx="0" presStyleCnt="0">
        <dgm:presLayoutVars>
          <dgm:bulletEnabled val="1"/>
        </dgm:presLayoutVars>
      </dgm:prSet>
      <dgm:spPr/>
      <dgm:t>
        <a:bodyPr/>
        <a:lstStyle/>
        <a:p>
          <a:endParaRPr lang="pt-BR"/>
        </a:p>
      </dgm:t>
    </dgm:pt>
    <dgm:pt modelId="{DB5179CD-3E19-493D-96F3-340E84896677}" type="pres">
      <dgm:prSet presAssocID="{AF5690A2-922D-4D24-A76F-17E0F326E1D8}" presName="Name11" presStyleLbl="parChTrans1D1" presStyleIdx="2" presStyleCnt="6"/>
      <dgm:spPr/>
    </dgm:pt>
    <dgm:pt modelId="{E0F784D0-63FC-4B5E-9458-BBAF3F05303D}" type="pres">
      <dgm:prSet presAssocID="{917ABD55-EB0A-4198-838C-15356806394F}" presName="txAndLines1" presStyleCnt="0"/>
      <dgm:spPr/>
    </dgm:pt>
    <dgm:pt modelId="{B3DB4E67-C442-4219-9E4C-B87A921C727E}" type="pres">
      <dgm:prSet presAssocID="{917ABD55-EB0A-4198-838C-15356806394F}" presName="anchor1" presStyleCnt="0"/>
      <dgm:spPr/>
    </dgm:pt>
    <dgm:pt modelId="{D804BBB4-CA72-495A-8CC2-359E507BA249}" type="pres">
      <dgm:prSet presAssocID="{917ABD55-EB0A-4198-838C-15356806394F}" presName="backup1" presStyleCnt="0"/>
      <dgm:spPr/>
    </dgm:pt>
    <dgm:pt modelId="{02293578-CBA7-40DA-BA01-8E3D8A764E80}" type="pres">
      <dgm:prSet presAssocID="{917ABD55-EB0A-4198-838C-15356806394F}" presName="preLine1" presStyleLbl="parChTrans1D1" presStyleIdx="3" presStyleCnt="6"/>
      <dgm:spPr/>
    </dgm:pt>
    <dgm:pt modelId="{B43CE8C0-4F1E-4757-B5C1-8F3E495DE841}" type="pres">
      <dgm:prSet presAssocID="{917ABD55-EB0A-4198-838C-15356806394F}" presName="desTx1" presStyleLbl="revTx" presStyleIdx="0" presStyleCnt="0">
        <dgm:presLayoutVars>
          <dgm:bulletEnabled val="1"/>
        </dgm:presLayoutVars>
      </dgm:prSet>
      <dgm:spPr/>
      <dgm:t>
        <a:bodyPr/>
        <a:lstStyle/>
        <a:p>
          <a:endParaRPr lang="pt-BR"/>
        </a:p>
      </dgm:t>
    </dgm:pt>
    <dgm:pt modelId="{25E5A261-8419-4194-8157-3FD9D6BBC629}" type="pres">
      <dgm:prSet presAssocID="{8761C23C-F36A-4EAC-BD35-C76FEE07C610}" presName="Name11" presStyleLbl="parChTrans1D1" presStyleIdx="4" presStyleCnt="6"/>
      <dgm:spPr/>
    </dgm:pt>
    <dgm:pt modelId="{2EA4435B-5C90-4F72-83FD-CA645E18EF59}" type="pres">
      <dgm:prSet presAssocID="{3CD5F3EE-36C6-45E3-9101-FF5B74E5066F}" presName="txAndLines1" presStyleCnt="0"/>
      <dgm:spPr/>
    </dgm:pt>
    <dgm:pt modelId="{B453E217-043D-4A1D-9811-956D611BB9AC}" type="pres">
      <dgm:prSet presAssocID="{3CD5F3EE-36C6-45E3-9101-FF5B74E5066F}" presName="anchor1" presStyleCnt="0"/>
      <dgm:spPr/>
    </dgm:pt>
    <dgm:pt modelId="{D050BCA8-A5B3-4835-B4B2-A60C4C578574}" type="pres">
      <dgm:prSet presAssocID="{3CD5F3EE-36C6-45E3-9101-FF5B74E5066F}" presName="backup1" presStyleCnt="0"/>
      <dgm:spPr/>
    </dgm:pt>
    <dgm:pt modelId="{C4F4C29D-9F27-4BD7-BEB6-7BBA87276334}" type="pres">
      <dgm:prSet presAssocID="{3CD5F3EE-36C6-45E3-9101-FF5B74E5066F}" presName="preLine1" presStyleLbl="parChTrans1D1" presStyleIdx="5" presStyleCnt="6"/>
      <dgm:spPr/>
    </dgm:pt>
    <dgm:pt modelId="{1CD14844-B7C8-41AE-8657-95523D2439D9}" type="pres">
      <dgm:prSet presAssocID="{3CD5F3EE-36C6-45E3-9101-FF5B74E5066F}" presName="desTx1" presStyleLbl="revTx" presStyleIdx="0" presStyleCnt="0">
        <dgm:presLayoutVars>
          <dgm:bulletEnabled val="1"/>
        </dgm:presLayoutVars>
      </dgm:prSet>
      <dgm:spPr/>
      <dgm:t>
        <a:bodyPr/>
        <a:lstStyle/>
        <a:p>
          <a:endParaRPr lang="pt-BR"/>
        </a:p>
      </dgm:t>
    </dgm:pt>
  </dgm:ptLst>
  <dgm:cxnLst>
    <dgm:cxn modelId="{0BF2A60E-33B5-4030-BA66-7883A6FE3C89}" srcId="{7076EA26-69C6-4554-A186-E238F53505E6}" destId="{3CD5F3EE-36C6-45E3-9101-FF5B74E5066F}" srcOrd="2" destOrd="0" parTransId="{8761C23C-F36A-4EAC-BD35-C76FEE07C610}" sibTransId="{4EE10CE5-F85D-4DE4-8F7B-72ECE1B26BB5}"/>
    <dgm:cxn modelId="{6410A0D0-2498-4B21-9443-14C63B72D7ED}" type="presOf" srcId="{3CD5F3EE-36C6-45E3-9101-FF5B74E5066F}" destId="{1CD14844-B7C8-41AE-8657-95523D2439D9}" srcOrd="0" destOrd="0" presId="urn:microsoft.com/office/officeart/2009/3/layout/SubStepProcess"/>
    <dgm:cxn modelId="{2AC6D59B-3A89-4CCF-B976-2F25DD6E2931}" type="presOf" srcId="{75802A3E-E50D-40E2-AAA9-D1942D84A6CB}" destId="{E29133E1-8D63-4099-8886-699A693BF84F}" srcOrd="0" destOrd="0" presId="urn:microsoft.com/office/officeart/2009/3/layout/SubStepProcess"/>
    <dgm:cxn modelId="{76CA7C0C-1970-48C6-881F-10520E6B5F62}" type="presOf" srcId="{7076EA26-69C6-4554-A186-E238F53505E6}" destId="{738BBA9D-62B2-4E1D-B2B4-E3D28745EAC9}" srcOrd="0" destOrd="0" presId="urn:microsoft.com/office/officeart/2009/3/layout/SubStepProcess"/>
    <dgm:cxn modelId="{6946F06F-B07A-4A0C-8DA8-58007D784508}" srcId="{5C2B7311-8EFB-47E0-9A22-209000289F28}" destId="{7076EA26-69C6-4554-A186-E238F53505E6}" srcOrd="0" destOrd="0" parTransId="{85F12C6A-E7C9-4D75-882C-906D78259E64}" sibTransId="{594EE3A1-D8A1-4DFD-A36E-1A545F834B64}"/>
    <dgm:cxn modelId="{FF09D788-9A2A-48B3-9F25-40D913BDF418}" srcId="{7076EA26-69C6-4554-A186-E238F53505E6}" destId="{75802A3E-E50D-40E2-AAA9-D1942D84A6CB}" srcOrd="0" destOrd="0" parTransId="{355F4D2C-4A9E-45E6-AD1D-0511203E2AD5}" sibTransId="{64E61371-2079-4D4E-B6D7-B9F1A4064A55}"/>
    <dgm:cxn modelId="{4FFD3E4A-AB3E-4BBB-8EC0-0E6FAE3E3071}" type="presOf" srcId="{917ABD55-EB0A-4198-838C-15356806394F}" destId="{B43CE8C0-4F1E-4757-B5C1-8F3E495DE841}" srcOrd="0" destOrd="0" presId="urn:microsoft.com/office/officeart/2009/3/layout/SubStepProcess"/>
    <dgm:cxn modelId="{75BC5BB5-173D-4CEA-8257-41EC65B26723}" type="presOf" srcId="{5C2B7311-8EFB-47E0-9A22-209000289F28}" destId="{C0CB1F36-5956-4F33-9665-A497093D7C2E}" srcOrd="0" destOrd="0" presId="urn:microsoft.com/office/officeart/2009/3/layout/SubStepProcess"/>
    <dgm:cxn modelId="{796C4D52-C067-4028-A697-163B730942FD}" srcId="{7076EA26-69C6-4554-A186-E238F53505E6}" destId="{917ABD55-EB0A-4198-838C-15356806394F}" srcOrd="1" destOrd="0" parTransId="{AF5690A2-922D-4D24-A76F-17E0F326E1D8}" sibTransId="{ADCB4131-607E-40DA-BE0A-220CDF9C4602}"/>
    <dgm:cxn modelId="{2EFFC1A0-D27C-48FE-B709-4B012CB1EFB5}" type="presParOf" srcId="{C0CB1F36-5956-4F33-9665-A497093D7C2E}" destId="{738BBA9D-62B2-4E1D-B2B4-E3D28745EAC9}" srcOrd="0" destOrd="0" presId="urn:microsoft.com/office/officeart/2009/3/layout/SubStepProcess"/>
    <dgm:cxn modelId="{A7380BB1-B4C2-44E9-BFCF-E969AEB5FB93}" type="presParOf" srcId="{C0CB1F36-5956-4F33-9665-A497093D7C2E}" destId="{8D954C86-4BC2-4740-9EB2-2EC283F27A13}" srcOrd="1" destOrd="0" presId="urn:microsoft.com/office/officeart/2009/3/layout/SubStepProcess"/>
    <dgm:cxn modelId="{4AA2E783-778A-4231-AA8A-1AF28F14C108}" type="presParOf" srcId="{C0CB1F36-5956-4F33-9665-A497093D7C2E}" destId="{6315E74F-77A3-4F59-8F89-C8D0F00E83B7}" srcOrd="2" destOrd="0" presId="urn:microsoft.com/office/officeart/2009/3/layout/SubStepProcess"/>
    <dgm:cxn modelId="{4D7D5F66-EF8F-4D1A-A02C-4FD6A69FF4EF}" type="presParOf" srcId="{6315E74F-77A3-4F59-8F89-C8D0F00E83B7}" destId="{06CBE7A3-BFC6-45C9-A07E-C0C1ECC355CB}" srcOrd="0" destOrd="0" presId="urn:microsoft.com/office/officeart/2009/3/layout/SubStepProcess"/>
    <dgm:cxn modelId="{1E031004-3E66-4FC4-933C-83CAB58777E4}" type="presParOf" srcId="{6315E74F-77A3-4F59-8F89-C8D0F00E83B7}" destId="{71A45F53-1319-421E-8974-C868B7EA80C0}" srcOrd="1" destOrd="0" presId="urn:microsoft.com/office/officeart/2009/3/layout/SubStepProcess"/>
    <dgm:cxn modelId="{D3F5F470-5FAD-48D1-9846-E232BE2A0EB4}" type="presParOf" srcId="{71A45F53-1319-421E-8974-C868B7EA80C0}" destId="{79FCC4D0-F7A1-41E7-9AC9-5EDD573B2376}" srcOrd="0" destOrd="0" presId="urn:microsoft.com/office/officeart/2009/3/layout/SubStepProcess"/>
    <dgm:cxn modelId="{E8005A46-166C-4539-B27B-676CF0C12144}" type="presParOf" srcId="{71A45F53-1319-421E-8974-C868B7EA80C0}" destId="{50A61876-4F89-4D9F-84FE-7ADAE6C4EAFA}" srcOrd="1" destOrd="0" presId="urn:microsoft.com/office/officeart/2009/3/layout/SubStepProcess"/>
    <dgm:cxn modelId="{85EBD1F3-C40E-499B-9830-ECD9EFB1C7D0}" type="presParOf" srcId="{71A45F53-1319-421E-8974-C868B7EA80C0}" destId="{4FDE801B-B0AB-49C9-BAFE-491C96C21905}" srcOrd="2" destOrd="0" presId="urn:microsoft.com/office/officeart/2009/3/layout/SubStepProcess"/>
    <dgm:cxn modelId="{14B307DB-81A4-4884-B628-975A37B52643}" type="presParOf" srcId="{71A45F53-1319-421E-8974-C868B7EA80C0}" destId="{E29133E1-8D63-4099-8886-699A693BF84F}" srcOrd="3" destOrd="0" presId="urn:microsoft.com/office/officeart/2009/3/layout/SubStepProcess"/>
    <dgm:cxn modelId="{6174B2FE-B02D-486D-A296-CEFB20DCDB16}" type="presParOf" srcId="{6315E74F-77A3-4F59-8F89-C8D0F00E83B7}" destId="{DB5179CD-3E19-493D-96F3-340E84896677}" srcOrd="2" destOrd="0" presId="urn:microsoft.com/office/officeart/2009/3/layout/SubStepProcess"/>
    <dgm:cxn modelId="{AA65AEA2-6E12-412F-A756-C56D08DBB77F}" type="presParOf" srcId="{6315E74F-77A3-4F59-8F89-C8D0F00E83B7}" destId="{E0F784D0-63FC-4B5E-9458-BBAF3F05303D}" srcOrd="3" destOrd="0" presId="urn:microsoft.com/office/officeart/2009/3/layout/SubStepProcess"/>
    <dgm:cxn modelId="{FE6D6BAF-C9D1-43BE-87B7-5640D5F6FFFC}" type="presParOf" srcId="{E0F784D0-63FC-4B5E-9458-BBAF3F05303D}" destId="{B3DB4E67-C442-4219-9E4C-B87A921C727E}" srcOrd="0" destOrd="0" presId="urn:microsoft.com/office/officeart/2009/3/layout/SubStepProcess"/>
    <dgm:cxn modelId="{DBCE5D87-2D3F-4B01-8A7D-6C148394B855}" type="presParOf" srcId="{E0F784D0-63FC-4B5E-9458-BBAF3F05303D}" destId="{D804BBB4-CA72-495A-8CC2-359E507BA249}" srcOrd="1" destOrd="0" presId="urn:microsoft.com/office/officeart/2009/3/layout/SubStepProcess"/>
    <dgm:cxn modelId="{7D65AAE2-1F0E-4F96-80A3-848A957B2507}" type="presParOf" srcId="{E0F784D0-63FC-4B5E-9458-BBAF3F05303D}" destId="{02293578-CBA7-40DA-BA01-8E3D8A764E80}" srcOrd="2" destOrd="0" presId="urn:microsoft.com/office/officeart/2009/3/layout/SubStepProcess"/>
    <dgm:cxn modelId="{84DE7194-558A-4AA7-8FD6-DA3AF855F18E}" type="presParOf" srcId="{E0F784D0-63FC-4B5E-9458-BBAF3F05303D}" destId="{B43CE8C0-4F1E-4757-B5C1-8F3E495DE841}" srcOrd="3" destOrd="0" presId="urn:microsoft.com/office/officeart/2009/3/layout/SubStepProcess"/>
    <dgm:cxn modelId="{87F1E28F-5D43-4283-B273-5B6A4FD56DE5}" type="presParOf" srcId="{6315E74F-77A3-4F59-8F89-C8D0F00E83B7}" destId="{25E5A261-8419-4194-8157-3FD9D6BBC629}" srcOrd="4" destOrd="0" presId="urn:microsoft.com/office/officeart/2009/3/layout/SubStepProcess"/>
    <dgm:cxn modelId="{1C0A9C9A-BEE6-4256-9C0A-9F562450AE85}" type="presParOf" srcId="{6315E74F-77A3-4F59-8F89-C8D0F00E83B7}" destId="{2EA4435B-5C90-4F72-83FD-CA645E18EF59}" srcOrd="5" destOrd="0" presId="urn:microsoft.com/office/officeart/2009/3/layout/SubStepProcess"/>
    <dgm:cxn modelId="{077F766F-C4AC-4318-BB4B-C7B113453BFC}" type="presParOf" srcId="{2EA4435B-5C90-4F72-83FD-CA645E18EF59}" destId="{B453E217-043D-4A1D-9811-956D611BB9AC}" srcOrd="0" destOrd="0" presId="urn:microsoft.com/office/officeart/2009/3/layout/SubStepProcess"/>
    <dgm:cxn modelId="{14AE23F7-E013-4756-8D14-1C814DC3DD39}" type="presParOf" srcId="{2EA4435B-5C90-4F72-83FD-CA645E18EF59}" destId="{D050BCA8-A5B3-4835-B4B2-A60C4C578574}" srcOrd="1" destOrd="0" presId="urn:microsoft.com/office/officeart/2009/3/layout/SubStepProcess"/>
    <dgm:cxn modelId="{782830C7-B9E6-46A8-8DFA-0E977D354FDB}" type="presParOf" srcId="{2EA4435B-5C90-4F72-83FD-CA645E18EF59}" destId="{C4F4C29D-9F27-4BD7-BEB6-7BBA87276334}" srcOrd="2" destOrd="0" presId="urn:microsoft.com/office/officeart/2009/3/layout/SubStepProcess"/>
    <dgm:cxn modelId="{71566102-11D1-4E01-8A27-1238F68EC468}" type="presParOf" srcId="{2EA4435B-5C90-4F72-83FD-CA645E18EF59}" destId="{1CD14844-B7C8-41AE-8657-95523D2439D9}" srcOrd="3" destOrd="0" presId="urn:microsoft.com/office/officeart/2009/3/layout/SubSte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B952FE6-8201-442B-87AF-4457A3A360E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pt-BR"/>
        </a:p>
      </dgm:t>
    </dgm:pt>
    <dgm:pt modelId="{DE3BDEF6-D1AE-410B-A03D-8AEA1942D832}">
      <dgm:prSet phldrT="[Texto]"/>
      <dgm:spPr/>
      <dgm:t>
        <a:bodyPr vert="vert270" anchor="ctr"/>
        <a:lstStyle/>
        <a:p>
          <a:r>
            <a:rPr lang="pt-BR" b="1" dirty="0" smtClean="0"/>
            <a:t>RPPS = GOVERNANÇA</a:t>
          </a:r>
        </a:p>
        <a:p>
          <a:endParaRPr lang="pt-BR" b="1" dirty="0"/>
        </a:p>
      </dgm:t>
    </dgm:pt>
    <dgm:pt modelId="{471E4B56-325D-4DC2-AB1A-47432BDAFE58}" type="parTrans" cxnId="{50DAE1A3-DEA1-4703-8A35-E8D3F4BA6B6D}">
      <dgm:prSet/>
      <dgm:spPr/>
      <dgm:t>
        <a:bodyPr/>
        <a:lstStyle/>
        <a:p>
          <a:endParaRPr lang="pt-BR"/>
        </a:p>
      </dgm:t>
    </dgm:pt>
    <dgm:pt modelId="{40AE3E1D-7563-447A-B0AB-75E3A9285795}" type="sibTrans" cxnId="{50DAE1A3-DEA1-4703-8A35-E8D3F4BA6B6D}">
      <dgm:prSet/>
      <dgm:spPr/>
      <dgm:t>
        <a:bodyPr/>
        <a:lstStyle/>
        <a:p>
          <a:endParaRPr lang="pt-BR"/>
        </a:p>
      </dgm:t>
    </dgm:pt>
    <dgm:pt modelId="{F9183658-9BA5-422A-BFC5-39059DB48D30}">
      <dgm:prSet phldrT="[Texto]"/>
      <dgm:spPr/>
      <dgm:t>
        <a:bodyPr/>
        <a:lstStyle/>
        <a:p>
          <a:r>
            <a:rPr lang="pt-BR" dirty="0" smtClean="0"/>
            <a:t>Portaria MPS nº 300/2015: Art. 6º-C  A classificação do RPPS como investidor qualificado ou investidor profissional, na forma dos art. 6º-A e 6º-B, não exime seus representantes legais, dirigentes, responsáveis pela gestão dos recursos e membros dos órgãos de deliberação colegiada da responsabilidade pela adoção de elevados padrões éticos e técnicos na governança e controle das operações e pela observância das condições </a:t>
          </a:r>
          <a:endParaRPr lang="pt-BR" dirty="0"/>
        </a:p>
      </dgm:t>
    </dgm:pt>
    <dgm:pt modelId="{DFDDD582-C0C3-4F0F-B025-CEC26CEFE6E2}" type="parTrans" cxnId="{20750415-E65A-4E2D-B15C-FAECBF1A302A}">
      <dgm:prSet/>
      <dgm:spPr/>
      <dgm:t>
        <a:bodyPr/>
        <a:lstStyle/>
        <a:p>
          <a:endParaRPr lang="pt-BR"/>
        </a:p>
      </dgm:t>
    </dgm:pt>
    <dgm:pt modelId="{5A575CE5-E9DD-46F5-95C5-78E7216FF039}" type="sibTrans" cxnId="{20750415-E65A-4E2D-B15C-FAECBF1A302A}">
      <dgm:prSet/>
      <dgm:spPr/>
      <dgm:t>
        <a:bodyPr/>
        <a:lstStyle/>
        <a:p>
          <a:endParaRPr lang="pt-BR"/>
        </a:p>
      </dgm:t>
    </dgm:pt>
    <dgm:pt modelId="{B4F76C7E-BF10-462B-91F9-FDC1B43EA24B}">
      <dgm:prSet phldrT="[Texto]"/>
      <dgm:spPr/>
      <dgm:t>
        <a:bodyPr/>
        <a:lstStyle/>
        <a:p>
          <a:r>
            <a:rPr lang="pt-BR" dirty="0" smtClean="0"/>
            <a:t>Portaria MPS nº 185/2015: art. 4º A certificação institucional no âmbito do Pró-Gestão RPPS será concedida aos RPPS que cumprirem ações nas dimensões de Controles Internos, </a:t>
          </a:r>
          <a:r>
            <a:rPr lang="pt-BR" b="1" dirty="0" smtClean="0"/>
            <a:t>Governança Corporativa </a:t>
          </a:r>
          <a:r>
            <a:rPr lang="pt-BR" dirty="0" smtClean="0"/>
            <a:t>e Educação Previdenciária</a:t>
          </a:r>
          <a:endParaRPr lang="pt-BR" dirty="0"/>
        </a:p>
      </dgm:t>
    </dgm:pt>
    <dgm:pt modelId="{ACECE170-84FF-4104-BFEB-EAB3F6C7925B}" type="parTrans" cxnId="{13354F4E-DA19-49B4-A3B8-753814A72C20}">
      <dgm:prSet/>
      <dgm:spPr/>
      <dgm:t>
        <a:bodyPr/>
        <a:lstStyle/>
        <a:p>
          <a:endParaRPr lang="pt-BR"/>
        </a:p>
      </dgm:t>
    </dgm:pt>
    <dgm:pt modelId="{953E05D0-5029-4356-AF9D-2628B9BE9657}" type="sibTrans" cxnId="{13354F4E-DA19-49B4-A3B8-753814A72C20}">
      <dgm:prSet/>
      <dgm:spPr/>
      <dgm:t>
        <a:bodyPr/>
        <a:lstStyle/>
        <a:p>
          <a:endParaRPr lang="pt-BR"/>
        </a:p>
      </dgm:t>
    </dgm:pt>
    <dgm:pt modelId="{9D4130D2-982D-40EB-945F-D9988AA89175}" type="pres">
      <dgm:prSet presAssocID="{FB952FE6-8201-442B-87AF-4457A3A360E8}" presName="vert0" presStyleCnt="0">
        <dgm:presLayoutVars>
          <dgm:dir/>
          <dgm:animOne val="branch"/>
          <dgm:animLvl val="lvl"/>
        </dgm:presLayoutVars>
      </dgm:prSet>
      <dgm:spPr/>
      <dgm:t>
        <a:bodyPr/>
        <a:lstStyle/>
        <a:p>
          <a:endParaRPr lang="pt-BR"/>
        </a:p>
      </dgm:t>
    </dgm:pt>
    <dgm:pt modelId="{0216EB98-F13E-4A40-BC6B-200AA41C5857}" type="pres">
      <dgm:prSet presAssocID="{DE3BDEF6-D1AE-410B-A03D-8AEA1942D832}" presName="thickLine" presStyleLbl="alignNode1" presStyleIdx="0" presStyleCnt="1"/>
      <dgm:spPr/>
    </dgm:pt>
    <dgm:pt modelId="{CC4D7D0D-3C5E-4470-A0DD-DC367F68D7E2}" type="pres">
      <dgm:prSet presAssocID="{DE3BDEF6-D1AE-410B-A03D-8AEA1942D832}" presName="horz1" presStyleCnt="0"/>
      <dgm:spPr/>
    </dgm:pt>
    <dgm:pt modelId="{EFF6FE3E-41B1-4A8F-84E4-DD501A379316}" type="pres">
      <dgm:prSet presAssocID="{DE3BDEF6-D1AE-410B-A03D-8AEA1942D832}" presName="tx1" presStyleLbl="revTx" presStyleIdx="0" presStyleCnt="3"/>
      <dgm:spPr/>
      <dgm:t>
        <a:bodyPr/>
        <a:lstStyle/>
        <a:p>
          <a:endParaRPr lang="pt-BR"/>
        </a:p>
      </dgm:t>
    </dgm:pt>
    <dgm:pt modelId="{7FB51FDE-08DC-49A9-A663-0786574E7278}" type="pres">
      <dgm:prSet presAssocID="{DE3BDEF6-D1AE-410B-A03D-8AEA1942D832}" presName="vert1" presStyleCnt="0"/>
      <dgm:spPr/>
    </dgm:pt>
    <dgm:pt modelId="{F2416B59-599C-41A7-B720-3A0904DB5311}" type="pres">
      <dgm:prSet presAssocID="{F9183658-9BA5-422A-BFC5-39059DB48D30}" presName="vertSpace2a" presStyleCnt="0"/>
      <dgm:spPr/>
    </dgm:pt>
    <dgm:pt modelId="{ADF28A8A-6517-4E45-ACCE-BFC7A487BEA7}" type="pres">
      <dgm:prSet presAssocID="{F9183658-9BA5-422A-BFC5-39059DB48D30}" presName="horz2" presStyleCnt="0"/>
      <dgm:spPr/>
    </dgm:pt>
    <dgm:pt modelId="{485BBA76-E654-4915-95E2-6486DF141C61}" type="pres">
      <dgm:prSet presAssocID="{F9183658-9BA5-422A-BFC5-39059DB48D30}" presName="horzSpace2" presStyleCnt="0"/>
      <dgm:spPr/>
    </dgm:pt>
    <dgm:pt modelId="{06D645D0-9C7E-48D7-B437-F5DC11377AC8}" type="pres">
      <dgm:prSet presAssocID="{F9183658-9BA5-422A-BFC5-39059DB48D30}" presName="tx2" presStyleLbl="revTx" presStyleIdx="1" presStyleCnt="3"/>
      <dgm:spPr/>
      <dgm:t>
        <a:bodyPr/>
        <a:lstStyle/>
        <a:p>
          <a:endParaRPr lang="pt-BR"/>
        </a:p>
      </dgm:t>
    </dgm:pt>
    <dgm:pt modelId="{1AB526BC-E2A7-4CA9-A8CE-376B6381002E}" type="pres">
      <dgm:prSet presAssocID="{F9183658-9BA5-422A-BFC5-39059DB48D30}" presName="vert2" presStyleCnt="0"/>
      <dgm:spPr/>
    </dgm:pt>
    <dgm:pt modelId="{45503FEC-AEFC-44A2-9CAF-9D266B681529}" type="pres">
      <dgm:prSet presAssocID="{F9183658-9BA5-422A-BFC5-39059DB48D30}" presName="thinLine2b" presStyleLbl="callout" presStyleIdx="0" presStyleCnt="2"/>
      <dgm:spPr/>
    </dgm:pt>
    <dgm:pt modelId="{3288FBC8-65CA-4F6D-AA25-D20D00D37D8C}" type="pres">
      <dgm:prSet presAssocID="{F9183658-9BA5-422A-BFC5-39059DB48D30}" presName="vertSpace2b" presStyleCnt="0"/>
      <dgm:spPr/>
    </dgm:pt>
    <dgm:pt modelId="{BB559E86-CFAE-41FB-8E2C-B27B58E0D4C1}" type="pres">
      <dgm:prSet presAssocID="{B4F76C7E-BF10-462B-91F9-FDC1B43EA24B}" presName="horz2" presStyleCnt="0"/>
      <dgm:spPr/>
    </dgm:pt>
    <dgm:pt modelId="{DBC44C71-49B1-458E-83B2-287FF57B36EF}" type="pres">
      <dgm:prSet presAssocID="{B4F76C7E-BF10-462B-91F9-FDC1B43EA24B}" presName="horzSpace2" presStyleCnt="0"/>
      <dgm:spPr/>
    </dgm:pt>
    <dgm:pt modelId="{09EF4007-2CDD-4E0D-8D0D-E97916E645EC}" type="pres">
      <dgm:prSet presAssocID="{B4F76C7E-BF10-462B-91F9-FDC1B43EA24B}" presName="tx2" presStyleLbl="revTx" presStyleIdx="2" presStyleCnt="3"/>
      <dgm:spPr/>
      <dgm:t>
        <a:bodyPr/>
        <a:lstStyle/>
        <a:p>
          <a:endParaRPr lang="pt-BR"/>
        </a:p>
      </dgm:t>
    </dgm:pt>
    <dgm:pt modelId="{EA978FF4-3BA4-442F-90EB-2E81EBC700A4}" type="pres">
      <dgm:prSet presAssocID="{B4F76C7E-BF10-462B-91F9-FDC1B43EA24B}" presName="vert2" presStyleCnt="0"/>
      <dgm:spPr/>
    </dgm:pt>
    <dgm:pt modelId="{65EB9C83-84AA-41E1-8B84-75DDC1FD7065}" type="pres">
      <dgm:prSet presAssocID="{B4F76C7E-BF10-462B-91F9-FDC1B43EA24B}" presName="thinLine2b" presStyleLbl="callout" presStyleIdx="1" presStyleCnt="2"/>
      <dgm:spPr/>
    </dgm:pt>
    <dgm:pt modelId="{A8931633-2785-446F-A92B-FD440E1A6721}" type="pres">
      <dgm:prSet presAssocID="{B4F76C7E-BF10-462B-91F9-FDC1B43EA24B}" presName="vertSpace2b" presStyleCnt="0"/>
      <dgm:spPr/>
    </dgm:pt>
  </dgm:ptLst>
  <dgm:cxnLst>
    <dgm:cxn modelId="{DCA13ED3-9481-42C3-A9EE-810289C9FA06}" type="presOf" srcId="{DE3BDEF6-D1AE-410B-A03D-8AEA1942D832}" destId="{EFF6FE3E-41B1-4A8F-84E4-DD501A379316}" srcOrd="0" destOrd="0" presId="urn:microsoft.com/office/officeart/2008/layout/LinedList"/>
    <dgm:cxn modelId="{20750415-E65A-4E2D-B15C-FAECBF1A302A}" srcId="{DE3BDEF6-D1AE-410B-A03D-8AEA1942D832}" destId="{F9183658-9BA5-422A-BFC5-39059DB48D30}" srcOrd="0" destOrd="0" parTransId="{DFDDD582-C0C3-4F0F-B025-CEC26CEFE6E2}" sibTransId="{5A575CE5-E9DD-46F5-95C5-78E7216FF039}"/>
    <dgm:cxn modelId="{13354F4E-DA19-49B4-A3B8-753814A72C20}" srcId="{DE3BDEF6-D1AE-410B-A03D-8AEA1942D832}" destId="{B4F76C7E-BF10-462B-91F9-FDC1B43EA24B}" srcOrd="1" destOrd="0" parTransId="{ACECE170-84FF-4104-BFEB-EAB3F6C7925B}" sibTransId="{953E05D0-5029-4356-AF9D-2628B9BE9657}"/>
    <dgm:cxn modelId="{F9C196FE-563E-4211-BA74-B2946E6D47BF}" type="presOf" srcId="{FB952FE6-8201-442B-87AF-4457A3A360E8}" destId="{9D4130D2-982D-40EB-945F-D9988AA89175}" srcOrd="0" destOrd="0" presId="urn:microsoft.com/office/officeart/2008/layout/LinedList"/>
    <dgm:cxn modelId="{4B5FBB3E-4D03-48DC-A923-1D1272A5AA00}" type="presOf" srcId="{F9183658-9BA5-422A-BFC5-39059DB48D30}" destId="{06D645D0-9C7E-48D7-B437-F5DC11377AC8}" srcOrd="0" destOrd="0" presId="urn:microsoft.com/office/officeart/2008/layout/LinedList"/>
    <dgm:cxn modelId="{50FE3D22-2E6C-4632-AEC1-D312493A9F3C}" type="presOf" srcId="{B4F76C7E-BF10-462B-91F9-FDC1B43EA24B}" destId="{09EF4007-2CDD-4E0D-8D0D-E97916E645EC}" srcOrd="0" destOrd="0" presId="urn:microsoft.com/office/officeart/2008/layout/LinedList"/>
    <dgm:cxn modelId="{50DAE1A3-DEA1-4703-8A35-E8D3F4BA6B6D}" srcId="{FB952FE6-8201-442B-87AF-4457A3A360E8}" destId="{DE3BDEF6-D1AE-410B-A03D-8AEA1942D832}" srcOrd="0" destOrd="0" parTransId="{471E4B56-325D-4DC2-AB1A-47432BDAFE58}" sibTransId="{40AE3E1D-7563-447A-B0AB-75E3A9285795}"/>
    <dgm:cxn modelId="{EF01A86C-D495-472B-96D5-3F26F0D8AE4B}" type="presParOf" srcId="{9D4130D2-982D-40EB-945F-D9988AA89175}" destId="{0216EB98-F13E-4A40-BC6B-200AA41C5857}" srcOrd="0" destOrd="0" presId="urn:microsoft.com/office/officeart/2008/layout/LinedList"/>
    <dgm:cxn modelId="{8CD50C8A-ACE7-4529-85FA-7DC243B0EE28}" type="presParOf" srcId="{9D4130D2-982D-40EB-945F-D9988AA89175}" destId="{CC4D7D0D-3C5E-4470-A0DD-DC367F68D7E2}" srcOrd="1" destOrd="0" presId="urn:microsoft.com/office/officeart/2008/layout/LinedList"/>
    <dgm:cxn modelId="{707CAD89-A7C3-423A-B784-A3FC4EE3CBE5}" type="presParOf" srcId="{CC4D7D0D-3C5E-4470-A0DD-DC367F68D7E2}" destId="{EFF6FE3E-41B1-4A8F-84E4-DD501A379316}" srcOrd="0" destOrd="0" presId="urn:microsoft.com/office/officeart/2008/layout/LinedList"/>
    <dgm:cxn modelId="{A0478AAB-FC5F-458F-A3C8-49E8AB3B0132}" type="presParOf" srcId="{CC4D7D0D-3C5E-4470-A0DD-DC367F68D7E2}" destId="{7FB51FDE-08DC-49A9-A663-0786574E7278}" srcOrd="1" destOrd="0" presId="urn:microsoft.com/office/officeart/2008/layout/LinedList"/>
    <dgm:cxn modelId="{AE5EF56A-F68E-48A6-AA41-10D0FBBEC951}" type="presParOf" srcId="{7FB51FDE-08DC-49A9-A663-0786574E7278}" destId="{F2416B59-599C-41A7-B720-3A0904DB5311}" srcOrd="0" destOrd="0" presId="urn:microsoft.com/office/officeart/2008/layout/LinedList"/>
    <dgm:cxn modelId="{6620E640-D798-4ECB-8232-6BA8EC97E6C4}" type="presParOf" srcId="{7FB51FDE-08DC-49A9-A663-0786574E7278}" destId="{ADF28A8A-6517-4E45-ACCE-BFC7A487BEA7}" srcOrd="1" destOrd="0" presId="urn:microsoft.com/office/officeart/2008/layout/LinedList"/>
    <dgm:cxn modelId="{CBEA93F1-6E10-497F-87B4-DC79D231C332}" type="presParOf" srcId="{ADF28A8A-6517-4E45-ACCE-BFC7A487BEA7}" destId="{485BBA76-E654-4915-95E2-6486DF141C61}" srcOrd="0" destOrd="0" presId="urn:microsoft.com/office/officeart/2008/layout/LinedList"/>
    <dgm:cxn modelId="{76C444B3-A62E-4B73-8160-424DACE0813C}" type="presParOf" srcId="{ADF28A8A-6517-4E45-ACCE-BFC7A487BEA7}" destId="{06D645D0-9C7E-48D7-B437-F5DC11377AC8}" srcOrd="1" destOrd="0" presId="urn:microsoft.com/office/officeart/2008/layout/LinedList"/>
    <dgm:cxn modelId="{DF3D182A-F96F-4077-9654-3F035574397F}" type="presParOf" srcId="{ADF28A8A-6517-4E45-ACCE-BFC7A487BEA7}" destId="{1AB526BC-E2A7-4CA9-A8CE-376B6381002E}" srcOrd="2" destOrd="0" presId="urn:microsoft.com/office/officeart/2008/layout/LinedList"/>
    <dgm:cxn modelId="{DF64C565-B10D-4075-8370-4E00D7DA2525}" type="presParOf" srcId="{7FB51FDE-08DC-49A9-A663-0786574E7278}" destId="{45503FEC-AEFC-44A2-9CAF-9D266B681529}" srcOrd="2" destOrd="0" presId="urn:microsoft.com/office/officeart/2008/layout/LinedList"/>
    <dgm:cxn modelId="{F58F5C39-8ABD-4376-A743-8BA375E2D0D2}" type="presParOf" srcId="{7FB51FDE-08DC-49A9-A663-0786574E7278}" destId="{3288FBC8-65CA-4F6D-AA25-D20D00D37D8C}" srcOrd="3" destOrd="0" presId="urn:microsoft.com/office/officeart/2008/layout/LinedList"/>
    <dgm:cxn modelId="{358AEADA-86BA-4D01-A496-D38630A5181B}" type="presParOf" srcId="{7FB51FDE-08DC-49A9-A663-0786574E7278}" destId="{BB559E86-CFAE-41FB-8E2C-B27B58E0D4C1}" srcOrd="4" destOrd="0" presId="urn:microsoft.com/office/officeart/2008/layout/LinedList"/>
    <dgm:cxn modelId="{B4C51778-181A-4BB5-BFEE-2E0F5303C39E}" type="presParOf" srcId="{BB559E86-CFAE-41FB-8E2C-B27B58E0D4C1}" destId="{DBC44C71-49B1-458E-83B2-287FF57B36EF}" srcOrd="0" destOrd="0" presId="urn:microsoft.com/office/officeart/2008/layout/LinedList"/>
    <dgm:cxn modelId="{6CB1999E-9F60-4978-BAC1-EAE5B7BBC285}" type="presParOf" srcId="{BB559E86-CFAE-41FB-8E2C-B27B58E0D4C1}" destId="{09EF4007-2CDD-4E0D-8D0D-E97916E645EC}" srcOrd="1" destOrd="0" presId="urn:microsoft.com/office/officeart/2008/layout/LinedList"/>
    <dgm:cxn modelId="{8E45F695-FE1F-4538-AD70-1FFCA954AC06}" type="presParOf" srcId="{BB559E86-CFAE-41FB-8E2C-B27B58E0D4C1}" destId="{EA978FF4-3BA4-442F-90EB-2E81EBC700A4}" srcOrd="2" destOrd="0" presId="urn:microsoft.com/office/officeart/2008/layout/LinedList"/>
    <dgm:cxn modelId="{5143CA39-0D44-42B9-94BA-A5004AE9169D}" type="presParOf" srcId="{7FB51FDE-08DC-49A9-A663-0786574E7278}" destId="{65EB9C83-84AA-41E1-8B84-75DDC1FD7065}" srcOrd="5" destOrd="0" presId="urn:microsoft.com/office/officeart/2008/layout/LinedList"/>
    <dgm:cxn modelId="{191AFBA4-237D-4AA3-AC31-5D8E10A885FA}" type="presParOf" srcId="{7FB51FDE-08DC-49A9-A663-0786574E7278}" destId="{A8931633-2785-446F-A92B-FD440E1A6721}" srcOrd="6"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3100DE4-F861-4C39-9097-EEB2CC1CB31B}"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pt-BR"/>
        </a:p>
      </dgm:t>
    </dgm:pt>
    <dgm:pt modelId="{5C95BF4B-CD32-47F3-AC16-D5C3D86C54B5}">
      <dgm:prSet phldrT="[Texto]" custT="1"/>
      <dgm:spPr/>
      <dgm:t>
        <a:bodyPr/>
        <a:lstStyle/>
        <a:p>
          <a:pPr algn="l"/>
          <a:r>
            <a:rPr lang="pt-BR" sz="3000" b="1" dirty="0" smtClean="0">
              <a:solidFill>
                <a:srgbClr val="000099"/>
              </a:solidFill>
            </a:rPr>
            <a:t>Normas de </a:t>
          </a:r>
        </a:p>
        <a:p>
          <a:pPr algn="l"/>
          <a:r>
            <a:rPr lang="pt-BR" sz="3000" b="1" dirty="0" smtClean="0">
              <a:solidFill>
                <a:srgbClr val="000099"/>
              </a:solidFill>
            </a:rPr>
            <a:t>governança e</a:t>
          </a:r>
        </a:p>
        <a:p>
          <a:pPr algn="l"/>
          <a:r>
            <a:rPr lang="pt-BR" sz="3000" b="1" dirty="0" smtClean="0">
              <a:solidFill>
                <a:srgbClr val="000099"/>
              </a:solidFill>
            </a:rPr>
            <a:t>transparência:</a:t>
          </a:r>
          <a:endParaRPr lang="pt-BR" sz="3000" dirty="0"/>
        </a:p>
      </dgm:t>
    </dgm:pt>
    <dgm:pt modelId="{0BD8DB14-A32C-4F6F-AF51-6AF0069A64FD}" type="parTrans" cxnId="{EB7DBC70-02A3-4B86-912A-9268E787A4EF}">
      <dgm:prSet/>
      <dgm:spPr/>
      <dgm:t>
        <a:bodyPr/>
        <a:lstStyle/>
        <a:p>
          <a:endParaRPr lang="pt-BR"/>
        </a:p>
      </dgm:t>
    </dgm:pt>
    <dgm:pt modelId="{EFB2F262-A6F2-4BE6-811E-AEAE400052B0}" type="sibTrans" cxnId="{EB7DBC70-02A3-4B86-912A-9268E787A4EF}">
      <dgm:prSet/>
      <dgm:spPr/>
      <dgm:t>
        <a:bodyPr/>
        <a:lstStyle/>
        <a:p>
          <a:endParaRPr lang="pt-BR"/>
        </a:p>
      </dgm:t>
    </dgm:pt>
    <dgm:pt modelId="{BF5AAF74-0FA0-4DC1-A9A2-8CF69F819124}">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pt-BR" sz="2000" b="1" dirty="0" smtClean="0"/>
            <a:t>Pleno acesso às informações da gestão (Lei 9.717/98);</a:t>
          </a:r>
          <a:endParaRPr lang="pt-BR" sz="2000" b="1" dirty="0"/>
        </a:p>
      </dgm:t>
    </dgm:pt>
    <dgm:pt modelId="{418BFF59-98EA-4BB3-99D8-9A6CB2E1096E}" type="parTrans" cxnId="{E53B4B8F-BED5-4CC4-8A57-7ABC260151EB}">
      <dgm:prSet/>
      <dgm:spPr/>
      <dgm:t>
        <a:bodyPr/>
        <a:lstStyle/>
        <a:p>
          <a:endParaRPr lang="pt-BR"/>
        </a:p>
      </dgm:t>
    </dgm:pt>
    <dgm:pt modelId="{2D54C4A5-8516-4369-B855-915D29198BA8}" type="sibTrans" cxnId="{E53B4B8F-BED5-4CC4-8A57-7ABC260151EB}">
      <dgm:prSet/>
      <dgm:spPr/>
      <dgm:t>
        <a:bodyPr/>
        <a:lstStyle/>
        <a:p>
          <a:endParaRPr lang="pt-BR"/>
        </a:p>
      </dgm:t>
    </dgm:pt>
    <dgm:pt modelId="{DD9DC791-1813-42A8-8328-5CAC5CD22F1E}">
      <dgm:prSet phldrT="[Texto]" custT="1"/>
      <dgm:spPr/>
      <dgm:t>
        <a:bodyPr/>
        <a:lstStyle/>
        <a:p>
          <a:pPr marL="114300" indent="0" defTabSz="622300">
            <a:lnSpc>
              <a:spcPct val="90000"/>
            </a:lnSpc>
            <a:spcBef>
              <a:spcPct val="0"/>
            </a:spcBef>
            <a:spcAft>
              <a:spcPct val="15000"/>
            </a:spcAft>
            <a:buNone/>
          </a:pPr>
          <a:r>
            <a:rPr lang="pt-BR" sz="2000" b="1" dirty="0" smtClean="0"/>
            <a:t>Participação de representantes dos segurados nos colegiados (Lei 9.717/98)</a:t>
          </a:r>
          <a:endParaRPr lang="pt-BR" sz="2000" b="1" dirty="0"/>
        </a:p>
      </dgm:t>
    </dgm:pt>
    <dgm:pt modelId="{FC93FF54-8067-4153-AF4A-3F6675DCA753}" type="parTrans" cxnId="{8539D222-D4DF-4A09-A8C9-7D7DF0F0E137}">
      <dgm:prSet/>
      <dgm:spPr/>
      <dgm:t>
        <a:bodyPr/>
        <a:lstStyle/>
        <a:p>
          <a:endParaRPr lang="pt-BR"/>
        </a:p>
      </dgm:t>
    </dgm:pt>
    <dgm:pt modelId="{457709DE-F62F-4FA2-A1C6-E330C0937522}" type="sibTrans" cxnId="{8539D222-D4DF-4A09-A8C9-7D7DF0F0E137}">
      <dgm:prSet/>
      <dgm:spPr/>
      <dgm:t>
        <a:bodyPr/>
        <a:lstStyle/>
        <a:p>
          <a:endParaRPr lang="pt-BR"/>
        </a:p>
      </dgm:t>
    </dgm:pt>
    <dgm:pt modelId="{E8297E94-3FDE-4E9B-BCD0-AC661111B619}">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pt-BR" sz="2000" b="1" dirty="0" smtClean="0"/>
            <a:t>Aprovação da Política de Investimentos </a:t>
          </a:r>
          <a:r>
            <a:rPr lang="pt-BR" sz="2000" b="1" dirty="0" smtClean="0"/>
            <a:t>p/ </a:t>
          </a:r>
          <a:r>
            <a:rPr lang="pt-BR" sz="2000" b="1" dirty="0" smtClean="0"/>
            <a:t>órgão </a:t>
          </a:r>
          <a:r>
            <a:rPr lang="pt-BR" sz="2000" b="1" dirty="0" smtClean="0"/>
            <a:t>de </a:t>
          </a:r>
          <a:r>
            <a:rPr lang="pt-BR" sz="2000" b="1" dirty="0" smtClean="0"/>
            <a:t>deliberação colegiada (Resolução CMN);</a:t>
          </a:r>
          <a:endParaRPr lang="pt-BR" sz="2000" b="1" dirty="0"/>
        </a:p>
      </dgm:t>
    </dgm:pt>
    <dgm:pt modelId="{216DB3D2-CBEE-45F4-9A12-12930B422BB9}" type="parTrans" cxnId="{749C8C2D-2D4F-40BE-B4FA-94633FDD9FA8}">
      <dgm:prSet/>
      <dgm:spPr/>
      <dgm:t>
        <a:bodyPr/>
        <a:lstStyle/>
        <a:p>
          <a:endParaRPr lang="pt-BR"/>
        </a:p>
      </dgm:t>
    </dgm:pt>
    <dgm:pt modelId="{41E5E0F7-B250-4160-8E80-3560BB783B4F}" type="sibTrans" cxnId="{749C8C2D-2D4F-40BE-B4FA-94633FDD9FA8}">
      <dgm:prSet/>
      <dgm:spPr/>
      <dgm:t>
        <a:bodyPr/>
        <a:lstStyle/>
        <a:p>
          <a:endParaRPr lang="pt-BR"/>
        </a:p>
      </dgm:t>
    </dgm:pt>
    <dgm:pt modelId="{827A58E2-2124-46C8-8E61-52BC59FD2B9B}">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pt-BR" sz="2000" b="1" dirty="0" smtClean="0"/>
            <a:t>Consolidação em demonstrativos financeiros e orçamentários das receitas e despesas do regime (Lei 9.717/98);</a:t>
          </a:r>
          <a:endParaRPr lang="pt-BR" sz="2000" b="1" dirty="0"/>
        </a:p>
      </dgm:t>
    </dgm:pt>
    <dgm:pt modelId="{BB96712B-C9B4-4D6B-AC36-B362DBB9C96A}" type="parTrans" cxnId="{9263572D-17DE-43CA-AF0B-F57AD4D1525A}">
      <dgm:prSet/>
      <dgm:spPr/>
      <dgm:t>
        <a:bodyPr/>
        <a:lstStyle/>
        <a:p>
          <a:endParaRPr lang="pt-BR"/>
        </a:p>
      </dgm:t>
    </dgm:pt>
    <dgm:pt modelId="{3CEEE783-6327-4DA5-8B79-8F3A411FCD64}" type="sibTrans" cxnId="{9263572D-17DE-43CA-AF0B-F57AD4D1525A}">
      <dgm:prSet/>
      <dgm:spPr/>
      <dgm:t>
        <a:bodyPr/>
        <a:lstStyle/>
        <a:p>
          <a:endParaRPr lang="pt-BR"/>
        </a:p>
      </dgm:t>
    </dgm:pt>
    <dgm:pt modelId="{8AD430F5-3937-4E2C-AB8E-AD4F58F3C4D9}">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pt-BR" sz="2000" b="1" dirty="0" smtClean="0"/>
            <a:t>Sujeição inspeções e auditorias de órgãos de controle interno e externo (Lei 9.717/98);</a:t>
          </a:r>
          <a:endParaRPr lang="pt-BR" sz="2000" b="1" dirty="0"/>
        </a:p>
      </dgm:t>
    </dgm:pt>
    <dgm:pt modelId="{38ADFC0C-E9BF-4A84-9EAE-9C4912C15EA9}" type="parTrans" cxnId="{C91A9F9A-6AC8-4828-8667-9AF3550F1BE1}">
      <dgm:prSet/>
      <dgm:spPr/>
      <dgm:t>
        <a:bodyPr/>
        <a:lstStyle/>
        <a:p>
          <a:endParaRPr lang="pt-BR"/>
        </a:p>
      </dgm:t>
    </dgm:pt>
    <dgm:pt modelId="{E2CCBE2D-B965-49EE-8ADD-153358054610}" type="sibTrans" cxnId="{C91A9F9A-6AC8-4828-8667-9AF3550F1BE1}">
      <dgm:prSet/>
      <dgm:spPr/>
      <dgm:t>
        <a:bodyPr/>
        <a:lstStyle/>
        <a:p>
          <a:endParaRPr lang="pt-BR"/>
        </a:p>
      </dgm:t>
    </dgm:pt>
    <dgm:pt modelId="{382B8ECB-06F8-484A-898B-E99EDF58D221}">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pt-BR" sz="2000" b="1" dirty="0" smtClean="0"/>
            <a:t> Acesso e divulgação </a:t>
          </a:r>
          <a:r>
            <a:rPr lang="pt-BR" sz="2000" b="1" dirty="0" smtClean="0"/>
            <a:t>das informações (Lei 10.887/04, art. 9º, III, Lei 9.717/98, art. 9º, </a:t>
          </a:r>
          <a:r>
            <a:rPr lang="pt-BR" sz="2000" b="1" dirty="0" err="1" smtClean="0"/>
            <a:t>par.único</a:t>
          </a:r>
          <a:r>
            <a:rPr lang="pt-BR" sz="2000" b="1" dirty="0" smtClean="0"/>
            <a:t>; Portaria MPS 519/11</a:t>
          </a:r>
          <a:r>
            <a:rPr lang="pt-BR" sz="2000" b="1" dirty="0" smtClean="0"/>
            <a:t>);</a:t>
          </a:r>
          <a:endParaRPr lang="pt-BR" sz="2000" b="1" dirty="0"/>
        </a:p>
      </dgm:t>
    </dgm:pt>
    <dgm:pt modelId="{34213EC6-4460-405A-990C-2121621957BE}" type="parTrans" cxnId="{3FD5FC12-B2DB-4C64-B6C6-615823D52FD5}">
      <dgm:prSet/>
      <dgm:spPr/>
      <dgm:t>
        <a:bodyPr/>
        <a:lstStyle/>
        <a:p>
          <a:endParaRPr lang="pt-BR"/>
        </a:p>
      </dgm:t>
    </dgm:pt>
    <dgm:pt modelId="{2B392E74-6A58-498C-84E8-2116ECD65DE9}" type="sibTrans" cxnId="{3FD5FC12-B2DB-4C64-B6C6-615823D52FD5}">
      <dgm:prSet/>
      <dgm:spPr/>
      <dgm:t>
        <a:bodyPr/>
        <a:lstStyle/>
        <a:p>
          <a:endParaRPr lang="pt-BR"/>
        </a:p>
      </dgm:t>
    </dgm:pt>
    <dgm:pt modelId="{26BF1DB7-F4C7-4E70-9133-A6ECA00DCCD5}">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pt-BR" sz="2000" b="1" dirty="0" smtClean="0"/>
            <a:t>Disponibilizar aos segurados </a:t>
          </a:r>
          <a:r>
            <a:rPr lang="pt-BR" sz="2000" b="1" dirty="0" err="1" smtClean="0"/>
            <a:t>epensionistas</a:t>
          </a:r>
          <a:r>
            <a:rPr lang="pt-BR" sz="2000" b="1" dirty="0" smtClean="0"/>
            <a:t>: APR, </a:t>
          </a:r>
          <a:r>
            <a:rPr lang="pt-BR" sz="2000" b="1" dirty="0" err="1" smtClean="0"/>
            <a:t>Pol.Invest</a:t>
          </a:r>
          <a:r>
            <a:rPr lang="pt-BR" sz="2000" b="1" dirty="0" smtClean="0"/>
            <a:t>., Composição carteira, seleção/credenciamento entidades, reuniões dos conselhos/comitês, relatórios de acompanhamento</a:t>
          </a:r>
          <a:endParaRPr lang="pt-BR" sz="2000" b="1" dirty="0" smtClean="0"/>
        </a:p>
        <a:p>
          <a:endParaRPr lang="pt-BR" sz="2000" b="1" dirty="0"/>
        </a:p>
      </dgm:t>
    </dgm:pt>
    <dgm:pt modelId="{6EEE938B-FF1B-40DD-9D8A-46998C9672D7}" type="parTrans" cxnId="{A2625781-E064-4084-8AF0-9956BA99B7B2}">
      <dgm:prSet/>
      <dgm:spPr/>
      <dgm:t>
        <a:bodyPr/>
        <a:lstStyle/>
        <a:p>
          <a:endParaRPr lang="pt-BR"/>
        </a:p>
      </dgm:t>
    </dgm:pt>
    <dgm:pt modelId="{6620C8E2-353E-4805-BF4F-38148814B23D}" type="sibTrans" cxnId="{A2625781-E064-4084-8AF0-9956BA99B7B2}">
      <dgm:prSet/>
      <dgm:spPr/>
      <dgm:t>
        <a:bodyPr/>
        <a:lstStyle/>
        <a:p>
          <a:endParaRPr lang="pt-BR"/>
        </a:p>
      </dgm:t>
    </dgm:pt>
    <dgm:pt modelId="{3632B518-E31E-482C-ABF5-0FCEE4545B4A}">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pt-BR" sz="2000" b="1" dirty="0" smtClean="0"/>
            <a:t>Aprovação </a:t>
          </a:r>
          <a:r>
            <a:rPr lang="pt-BR" sz="2000" b="1" dirty="0" smtClean="0"/>
            <a:t>conjunta do atuário, gestor do RPPS e do ente das hipóteses atuariais (Portaria 403/08); </a:t>
          </a:r>
          <a:endParaRPr lang="pt-BR" sz="2000" b="1" dirty="0"/>
        </a:p>
      </dgm:t>
    </dgm:pt>
    <dgm:pt modelId="{59693F47-865C-4472-91F5-954F20D92108}" type="parTrans" cxnId="{2F69A454-765B-4935-BB38-10D267774503}">
      <dgm:prSet/>
      <dgm:spPr/>
    </dgm:pt>
    <dgm:pt modelId="{144D2FD2-A9B8-4DF1-911E-1D8477CDC088}" type="sibTrans" cxnId="{2F69A454-765B-4935-BB38-10D267774503}">
      <dgm:prSet/>
      <dgm:spPr/>
    </dgm:pt>
    <dgm:pt modelId="{56952E5F-47F9-4126-B11F-71AE794425C9}" type="pres">
      <dgm:prSet presAssocID="{43100DE4-F861-4C39-9097-EEB2CC1CB31B}" presName="Name0" presStyleCnt="0">
        <dgm:presLayoutVars>
          <dgm:chMax val="7"/>
          <dgm:dir/>
          <dgm:animLvl val="lvl"/>
          <dgm:resizeHandles val="exact"/>
        </dgm:presLayoutVars>
      </dgm:prSet>
      <dgm:spPr/>
      <dgm:t>
        <a:bodyPr/>
        <a:lstStyle/>
        <a:p>
          <a:endParaRPr lang="pt-BR"/>
        </a:p>
      </dgm:t>
    </dgm:pt>
    <dgm:pt modelId="{FDF8F419-E46C-46E1-9DF6-444BB1EE6AB2}" type="pres">
      <dgm:prSet presAssocID="{5C95BF4B-CD32-47F3-AC16-D5C3D86C54B5}" presName="circle1" presStyleLbl="node1" presStyleIdx="0" presStyleCnt="1"/>
      <dgm:spPr/>
    </dgm:pt>
    <dgm:pt modelId="{BD608052-EC61-4ECC-A5A7-EA97C9120D7E}" type="pres">
      <dgm:prSet presAssocID="{5C95BF4B-CD32-47F3-AC16-D5C3D86C54B5}" presName="space" presStyleCnt="0"/>
      <dgm:spPr/>
    </dgm:pt>
    <dgm:pt modelId="{F5AD0F28-7896-4A02-AE32-D1BE7900FB8C}" type="pres">
      <dgm:prSet presAssocID="{5C95BF4B-CD32-47F3-AC16-D5C3D86C54B5}" presName="rect1" presStyleLbl="alignAcc1" presStyleIdx="0" presStyleCnt="1" custScaleX="140653" custScaleY="113506" custLinFactNeighborX="704" custLinFactNeighborY="-10753"/>
      <dgm:spPr/>
      <dgm:t>
        <a:bodyPr/>
        <a:lstStyle/>
        <a:p>
          <a:endParaRPr lang="pt-BR"/>
        </a:p>
      </dgm:t>
    </dgm:pt>
    <dgm:pt modelId="{0C9AF581-E12D-4AD4-BAE6-10E4283BB3E9}" type="pres">
      <dgm:prSet presAssocID="{5C95BF4B-CD32-47F3-AC16-D5C3D86C54B5}" presName="rect1ParTx" presStyleLbl="alignAcc1" presStyleIdx="0" presStyleCnt="1">
        <dgm:presLayoutVars>
          <dgm:chMax val="1"/>
          <dgm:bulletEnabled val="1"/>
        </dgm:presLayoutVars>
      </dgm:prSet>
      <dgm:spPr/>
      <dgm:t>
        <a:bodyPr/>
        <a:lstStyle/>
        <a:p>
          <a:endParaRPr lang="pt-BR"/>
        </a:p>
      </dgm:t>
    </dgm:pt>
    <dgm:pt modelId="{43FD5076-9CAA-4F7C-89F7-18BE4FA9D103}" type="pres">
      <dgm:prSet presAssocID="{5C95BF4B-CD32-47F3-AC16-D5C3D86C54B5}" presName="rect1ChTx" presStyleLbl="alignAcc1" presStyleIdx="0" presStyleCnt="1" custScaleX="185715" custScaleY="114156" custLinFactNeighborX="-21429" custLinFactNeighborY="-1237">
        <dgm:presLayoutVars>
          <dgm:bulletEnabled val="1"/>
        </dgm:presLayoutVars>
      </dgm:prSet>
      <dgm:spPr/>
      <dgm:t>
        <a:bodyPr/>
        <a:lstStyle/>
        <a:p>
          <a:endParaRPr lang="pt-BR"/>
        </a:p>
      </dgm:t>
    </dgm:pt>
  </dgm:ptLst>
  <dgm:cxnLst>
    <dgm:cxn modelId="{9263572D-17DE-43CA-AF0B-F57AD4D1525A}" srcId="{5C95BF4B-CD32-47F3-AC16-D5C3D86C54B5}" destId="{827A58E2-2124-46C8-8E61-52BC59FD2B9B}" srcOrd="2" destOrd="0" parTransId="{BB96712B-C9B4-4D6B-AC36-B362DBB9C96A}" sibTransId="{3CEEE783-6327-4DA5-8B79-8F3A411FCD64}"/>
    <dgm:cxn modelId="{C91A9F9A-6AC8-4828-8667-9AF3550F1BE1}" srcId="{5C95BF4B-CD32-47F3-AC16-D5C3D86C54B5}" destId="{8AD430F5-3937-4E2C-AB8E-AD4F58F3C4D9}" srcOrd="3" destOrd="0" parTransId="{38ADFC0C-E9BF-4A84-9EAE-9C4912C15EA9}" sibTransId="{E2CCBE2D-B965-49EE-8ADD-153358054610}"/>
    <dgm:cxn modelId="{8A6CA313-F59B-4A96-A384-F8300BB93502}" type="presOf" srcId="{827A58E2-2124-46C8-8E61-52BC59FD2B9B}" destId="{43FD5076-9CAA-4F7C-89F7-18BE4FA9D103}" srcOrd="0" destOrd="2" presId="urn:microsoft.com/office/officeart/2005/8/layout/target3"/>
    <dgm:cxn modelId="{ECE863B6-F70D-4BFA-9088-E971908CB952}" type="presOf" srcId="{8AD430F5-3937-4E2C-AB8E-AD4F58F3C4D9}" destId="{43FD5076-9CAA-4F7C-89F7-18BE4FA9D103}" srcOrd="0" destOrd="3" presId="urn:microsoft.com/office/officeart/2005/8/layout/target3"/>
    <dgm:cxn modelId="{2F69A454-765B-4935-BB38-10D267774503}" srcId="{5C95BF4B-CD32-47F3-AC16-D5C3D86C54B5}" destId="{3632B518-E31E-482C-ABF5-0FCEE4545B4A}" srcOrd="5" destOrd="0" parTransId="{59693F47-865C-4472-91F5-954F20D92108}" sibTransId="{144D2FD2-A9B8-4DF1-911E-1D8477CDC088}"/>
    <dgm:cxn modelId="{749C8C2D-2D4F-40BE-B4FA-94633FDD9FA8}" srcId="{5C95BF4B-CD32-47F3-AC16-D5C3D86C54B5}" destId="{E8297E94-3FDE-4E9B-BCD0-AC661111B619}" srcOrd="6" destOrd="0" parTransId="{216DB3D2-CBEE-45F4-9A12-12930B422BB9}" sibTransId="{41E5E0F7-B250-4160-8E80-3560BB783B4F}"/>
    <dgm:cxn modelId="{5D4FFF8F-9328-43C6-84B1-A36636F0E252}" type="presOf" srcId="{26BF1DB7-F4C7-4E70-9133-A6ECA00DCCD5}" destId="{43FD5076-9CAA-4F7C-89F7-18BE4FA9D103}" srcOrd="0" destOrd="7" presId="urn:microsoft.com/office/officeart/2005/8/layout/target3"/>
    <dgm:cxn modelId="{8539D222-D4DF-4A09-A8C9-7D7DF0F0E137}" srcId="{5C95BF4B-CD32-47F3-AC16-D5C3D86C54B5}" destId="{DD9DC791-1813-42A8-8328-5CAC5CD22F1E}" srcOrd="0" destOrd="0" parTransId="{FC93FF54-8067-4153-AF4A-3F6675DCA753}" sibTransId="{457709DE-F62F-4FA2-A1C6-E330C0937522}"/>
    <dgm:cxn modelId="{4A32F88C-5CD7-486D-832E-C80F46A46F33}" type="presOf" srcId="{E8297E94-3FDE-4E9B-BCD0-AC661111B619}" destId="{43FD5076-9CAA-4F7C-89F7-18BE4FA9D103}" srcOrd="0" destOrd="6" presId="urn:microsoft.com/office/officeart/2005/8/layout/target3"/>
    <dgm:cxn modelId="{47F5EDAF-F040-422F-B470-3DF65E786118}" type="presOf" srcId="{5C95BF4B-CD32-47F3-AC16-D5C3D86C54B5}" destId="{0C9AF581-E12D-4AD4-BAE6-10E4283BB3E9}" srcOrd="1" destOrd="0" presId="urn:microsoft.com/office/officeart/2005/8/layout/target3"/>
    <dgm:cxn modelId="{78CBA16F-7E1C-44A1-AA2E-D51A83EF10CC}" type="presOf" srcId="{43100DE4-F861-4C39-9097-EEB2CC1CB31B}" destId="{56952E5F-47F9-4126-B11F-71AE794425C9}" srcOrd="0" destOrd="0" presId="urn:microsoft.com/office/officeart/2005/8/layout/target3"/>
    <dgm:cxn modelId="{FB30E978-430D-48D3-A017-6A4BFC85A5A9}" type="presOf" srcId="{5C95BF4B-CD32-47F3-AC16-D5C3D86C54B5}" destId="{F5AD0F28-7896-4A02-AE32-D1BE7900FB8C}" srcOrd="0" destOrd="0" presId="urn:microsoft.com/office/officeart/2005/8/layout/target3"/>
    <dgm:cxn modelId="{E53B4B8F-BED5-4CC4-8A57-7ABC260151EB}" srcId="{5C95BF4B-CD32-47F3-AC16-D5C3D86C54B5}" destId="{BF5AAF74-0FA0-4DC1-A9A2-8CF69F819124}" srcOrd="1" destOrd="0" parTransId="{418BFF59-98EA-4BB3-99D8-9A6CB2E1096E}" sibTransId="{2D54C4A5-8516-4369-B855-915D29198BA8}"/>
    <dgm:cxn modelId="{EB7DBC70-02A3-4B86-912A-9268E787A4EF}" srcId="{43100DE4-F861-4C39-9097-EEB2CC1CB31B}" destId="{5C95BF4B-CD32-47F3-AC16-D5C3D86C54B5}" srcOrd="0" destOrd="0" parTransId="{0BD8DB14-A32C-4F6F-AF51-6AF0069A64FD}" sibTransId="{EFB2F262-A6F2-4BE6-811E-AEAE400052B0}"/>
    <dgm:cxn modelId="{3FD5FC12-B2DB-4C64-B6C6-615823D52FD5}" srcId="{5C95BF4B-CD32-47F3-AC16-D5C3D86C54B5}" destId="{382B8ECB-06F8-484A-898B-E99EDF58D221}" srcOrd="4" destOrd="0" parTransId="{34213EC6-4460-405A-990C-2121621957BE}" sibTransId="{2B392E74-6A58-498C-84E8-2116ECD65DE9}"/>
    <dgm:cxn modelId="{443D0C3A-7BB7-4563-AE07-2D1D378141F1}" type="presOf" srcId="{382B8ECB-06F8-484A-898B-E99EDF58D221}" destId="{43FD5076-9CAA-4F7C-89F7-18BE4FA9D103}" srcOrd="0" destOrd="4" presId="urn:microsoft.com/office/officeart/2005/8/layout/target3"/>
    <dgm:cxn modelId="{7607657A-000D-41A2-BCD8-4BCB6AB16A9C}" type="presOf" srcId="{3632B518-E31E-482C-ABF5-0FCEE4545B4A}" destId="{43FD5076-9CAA-4F7C-89F7-18BE4FA9D103}" srcOrd="0" destOrd="5" presId="urn:microsoft.com/office/officeart/2005/8/layout/target3"/>
    <dgm:cxn modelId="{A2625781-E064-4084-8AF0-9956BA99B7B2}" srcId="{5C95BF4B-CD32-47F3-AC16-D5C3D86C54B5}" destId="{26BF1DB7-F4C7-4E70-9133-A6ECA00DCCD5}" srcOrd="7" destOrd="0" parTransId="{6EEE938B-FF1B-40DD-9D8A-46998C9672D7}" sibTransId="{6620C8E2-353E-4805-BF4F-38148814B23D}"/>
    <dgm:cxn modelId="{1A024045-7BF8-4883-8487-95048025AB57}" type="presOf" srcId="{BF5AAF74-0FA0-4DC1-A9A2-8CF69F819124}" destId="{43FD5076-9CAA-4F7C-89F7-18BE4FA9D103}" srcOrd="0" destOrd="1" presId="urn:microsoft.com/office/officeart/2005/8/layout/target3"/>
    <dgm:cxn modelId="{92EDFBA2-4083-4E1B-84AB-1F83993C1C2F}" type="presOf" srcId="{DD9DC791-1813-42A8-8328-5CAC5CD22F1E}" destId="{43FD5076-9CAA-4F7C-89F7-18BE4FA9D103}" srcOrd="0" destOrd="0" presId="urn:microsoft.com/office/officeart/2005/8/layout/target3"/>
    <dgm:cxn modelId="{3F403325-977B-4F57-9E74-F31E5F7DEFAF}" type="presParOf" srcId="{56952E5F-47F9-4126-B11F-71AE794425C9}" destId="{FDF8F419-E46C-46E1-9DF6-444BB1EE6AB2}" srcOrd="0" destOrd="0" presId="urn:microsoft.com/office/officeart/2005/8/layout/target3"/>
    <dgm:cxn modelId="{E6F0E273-0ABE-430A-868B-19462115E907}" type="presParOf" srcId="{56952E5F-47F9-4126-B11F-71AE794425C9}" destId="{BD608052-EC61-4ECC-A5A7-EA97C9120D7E}" srcOrd="1" destOrd="0" presId="urn:microsoft.com/office/officeart/2005/8/layout/target3"/>
    <dgm:cxn modelId="{049F9604-5D37-4F86-AAFA-AB67F2E6AAA5}" type="presParOf" srcId="{56952E5F-47F9-4126-B11F-71AE794425C9}" destId="{F5AD0F28-7896-4A02-AE32-D1BE7900FB8C}" srcOrd="2" destOrd="0" presId="urn:microsoft.com/office/officeart/2005/8/layout/target3"/>
    <dgm:cxn modelId="{FBC33849-4B17-470D-83C4-18C95E4CDB78}" type="presParOf" srcId="{56952E5F-47F9-4126-B11F-71AE794425C9}" destId="{0C9AF581-E12D-4AD4-BAE6-10E4283BB3E9}" srcOrd="3" destOrd="0" presId="urn:microsoft.com/office/officeart/2005/8/layout/target3"/>
    <dgm:cxn modelId="{244C154E-7EA5-4ADE-B423-A998CA410FC2}" type="presParOf" srcId="{56952E5F-47F9-4126-B11F-71AE794425C9}" destId="{43FD5076-9CAA-4F7C-89F7-18BE4FA9D103}" srcOrd="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3100DE4-F861-4C39-9097-EEB2CC1CB31B}"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pt-BR"/>
        </a:p>
      </dgm:t>
    </dgm:pt>
    <dgm:pt modelId="{4967D93E-80F0-47CD-AFE0-B8BE1B177E94}">
      <dgm:prSet phldrT="[Texto]" custT="1"/>
      <dgm:spPr/>
      <dgm:t>
        <a:bodyPr/>
        <a:lstStyle/>
        <a:p>
          <a:pPr algn="l"/>
          <a:r>
            <a:rPr lang="pt-BR" sz="3000" b="1" dirty="0" smtClean="0">
              <a:solidFill>
                <a:srgbClr val="0000FF"/>
              </a:solidFill>
            </a:rPr>
            <a:t>Normas de </a:t>
          </a:r>
        </a:p>
        <a:p>
          <a:pPr algn="l"/>
          <a:r>
            <a:rPr lang="pt-BR" sz="3000" b="1" dirty="0" smtClean="0">
              <a:solidFill>
                <a:srgbClr val="0000FF"/>
              </a:solidFill>
            </a:rPr>
            <a:t>organização </a:t>
          </a:r>
        </a:p>
        <a:p>
          <a:pPr algn="l"/>
          <a:r>
            <a:rPr lang="pt-BR" sz="3000" b="1" dirty="0" smtClean="0">
              <a:solidFill>
                <a:srgbClr val="0000FF"/>
              </a:solidFill>
            </a:rPr>
            <a:t>Administrativa</a:t>
          </a:r>
        </a:p>
        <a:p>
          <a:pPr algn="l"/>
          <a:endParaRPr lang="pt-BR" sz="3000" b="1" dirty="0">
            <a:solidFill>
              <a:srgbClr val="0000FF"/>
            </a:solidFill>
          </a:endParaRPr>
        </a:p>
      </dgm:t>
    </dgm:pt>
    <dgm:pt modelId="{732231EF-B8E3-493D-925F-E722FECCFBE5}" type="parTrans" cxnId="{F4878E2B-8624-4E8A-B22C-A5F4B563F9F6}">
      <dgm:prSet/>
      <dgm:spPr/>
      <dgm:t>
        <a:bodyPr/>
        <a:lstStyle/>
        <a:p>
          <a:endParaRPr lang="pt-BR"/>
        </a:p>
      </dgm:t>
    </dgm:pt>
    <dgm:pt modelId="{49FD4398-E06E-41B6-B69C-B4DA8DD4997D}" type="sibTrans" cxnId="{F4878E2B-8624-4E8A-B22C-A5F4B563F9F6}">
      <dgm:prSet/>
      <dgm:spPr/>
      <dgm:t>
        <a:bodyPr/>
        <a:lstStyle/>
        <a:p>
          <a:endParaRPr lang="pt-BR"/>
        </a:p>
      </dgm:t>
    </dgm:pt>
    <dgm:pt modelId="{E2972DF1-BF26-47F9-BC56-5CAB52E84D02}">
      <dgm:prSet phldrT="[Texto]"/>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pt-BR" sz="2400" b="1" dirty="0" smtClean="0"/>
            <a:t>Unidade gestora e regime únicos (CF);</a:t>
          </a:r>
          <a:endParaRPr lang="pt-BR" sz="2400" b="1" dirty="0"/>
        </a:p>
      </dgm:t>
    </dgm:pt>
    <dgm:pt modelId="{EF2404C4-0E5E-4833-9860-44BD8E30B0BB}" type="parTrans" cxnId="{D2049187-4201-4128-BA87-94C14BB310DE}">
      <dgm:prSet/>
      <dgm:spPr/>
      <dgm:t>
        <a:bodyPr/>
        <a:lstStyle/>
        <a:p>
          <a:endParaRPr lang="pt-BR"/>
        </a:p>
      </dgm:t>
    </dgm:pt>
    <dgm:pt modelId="{4FEB5930-74A9-427D-BC50-C151CECE3982}" type="sibTrans" cxnId="{D2049187-4201-4128-BA87-94C14BB310DE}">
      <dgm:prSet/>
      <dgm:spPr/>
      <dgm:t>
        <a:bodyPr/>
        <a:lstStyle/>
        <a:p>
          <a:endParaRPr lang="pt-BR"/>
        </a:p>
      </dgm:t>
    </dgm:pt>
    <dgm:pt modelId="{A08CE978-183F-4097-8073-F9334E0EB151}">
      <dgm:prSet phldrT="[Texto]"/>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pt-BR" sz="2400" b="1" dirty="0" smtClean="0"/>
            <a:t>Gestão Passivo:</a:t>
          </a:r>
          <a:endParaRPr lang="pt-BR" sz="2400" b="1" dirty="0"/>
        </a:p>
      </dgm:t>
    </dgm:pt>
    <dgm:pt modelId="{E449E9ED-44FD-41EA-8B07-602671083FE2}" type="parTrans" cxnId="{17B6A07C-0AAE-4C75-8D06-ED7F287C7AF7}">
      <dgm:prSet/>
      <dgm:spPr/>
      <dgm:t>
        <a:bodyPr/>
        <a:lstStyle/>
        <a:p>
          <a:endParaRPr lang="pt-BR"/>
        </a:p>
      </dgm:t>
    </dgm:pt>
    <dgm:pt modelId="{2FDE557F-BC03-4073-86B7-1AC0CFF679F5}" type="sibTrans" cxnId="{17B6A07C-0AAE-4C75-8D06-ED7F287C7AF7}">
      <dgm:prSet/>
      <dgm:spPr/>
      <dgm:t>
        <a:bodyPr/>
        <a:lstStyle/>
        <a:p>
          <a:endParaRPr lang="pt-BR"/>
        </a:p>
      </dgm:t>
    </dgm:pt>
    <dgm:pt modelId="{3F5DFA05-55CA-466B-818F-F298022AB758}">
      <dgm:prSet phldrT="[Texto]"/>
      <dgm:spPr/>
      <dgm:t>
        <a:bodyPr/>
        <a:lstStyle/>
        <a:p>
          <a:pPr marL="114300" indent="-114300" defTabSz="622300">
            <a:lnSpc>
              <a:spcPct val="90000"/>
            </a:lnSpc>
            <a:spcBef>
              <a:spcPct val="0"/>
            </a:spcBef>
            <a:spcAft>
              <a:spcPct val="15000"/>
            </a:spcAft>
            <a:buNone/>
          </a:pPr>
          <a:r>
            <a:rPr lang="pt-BR" sz="2400" b="1" dirty="0" smtClean="0"/>
            <a:t>Gestão de Ativos:</a:t>
          </a:r>
          <a:endParaRPr lang="pt-BR" sz="2400" b="1" dirty="0"/>
        </a:p>
      </dgm:t>
    </dgm:pt>
    <dgm:pt modelId="{93342875-77C6-4164-8C94-FB1E48C73FA4}" type="parTrans" cxnId="{773F189C-66BC-4BB3-BA90-D2D26FF22F72}">
      <dgm:prSet/>
      <dgm:spPr/>
      <dgm:t>
        <a:bodyPr/>
        <a:lstStyle/>
        <a:p>
          <a:endParaRPr lang="pt-BR"/>
        </a:p>
      </dgm:t>
    </dgm:pt>
    <dgm:pt modelId="{B4D8CD31-F97B-4E8D-BB1E-D1CAC5A5B552}" type="sibTrans" cxnId="{773F189C-66BC-4BB3-BA90-D2D26FF22F72}">
      <dgm:prSet/>
      <dgm:spPr/>
      <dgm:t>
        <a:bodyPr/>
        <a:lstStyle/>
        <a:p>
          <a:endParaRPr lang="pt-BR"/>
        </a:p>
      </dgm:t>
    </dgm:pt>
    <dgm:pt modelId="{DADD881C-3652-4B37-9A22-0B565E9F22CB}">
      <dgm:prSet phldrT="[Texto]" custT="1"/>
      <dgm:spPr/>
      <dgm:t>
        <a:bodyPr/>
        <a:lstStyle/>
        <a:p>
          <a:pPr marL="271463" indent="0" defTabSz="622300">
            <a:lnSpc>
              <a:spcPct val="90000"/>
            </a:lnSpc>
            <a:spcBef>
              <a:spcPct val="0"/>
            </a:spcBef>
            <a:spcAft>
              <a:spcPct val="15000"/>
            </a:spcAft>
            <a:buNone/>
          </a:pPr>
          <a:r>
            <a:rPr lang="pt-BR" sz="2000" b="1" dirty="0" smtClean="0"/>
            <a:t>Contas distintas(Lei 9.717/98);</a:t>
          </a:r>
          <a:endParaRPr lang="pt-BR" sz="2000" b="1" dirty="0"/>
        </a:p>
      </dgm:t>
    </dgm:pt>
    <dgm:pt modelId="{6D6236EC-7DE8-43FD-ADF1-C993286726B9}" type="parTrans" cxnId="{D07DF583-92F6-4E57-B7B0-B6BF34B1096B}">
      <dgm:prSet/>
      <dgm:spPr/>
      <dgm:t>
        <a:bodyPr/>
        <a:lstStyle/>
        <a:p>
          <a:endParaRPr lang="pt-BR"/>
        </a:p>
      </dgm:t>
    </dgm:pt>
    <dgm:pt modelId="{E45BCCF0-A13E-4AF1-BB73-875DCD73501C}" type="sibTrans" cxnId="{D07DF583-92F6-4E57-B7B0-B6BF34B1096B}">
      <dgm:prSet/>
      <dgm:spPr/>
      <dgm:t>
        <a:bodyPr/>
        <a:lstStyle/>
        <a:p>
          <a:endParaRPr lang="pt-BR"/>
        </a:p>
      </dgm:t>
    </dgm:pt>
    <dgm:pt modelId="{64326BE7-2ABA-465A-96C6-3898A491895E}">
      <dgm:prSet phldrT="[Texto]" custT="1"/>
      <dgm:spPr/>
      <dgm:t>
        <a:bodyPr/>
        <a:lstStyle/>
        <a:p>
          <a:pPr marL="271463" indent="0" defTabSz="622300">
            <a:lnSpc>
              <a:spcPct val="90000"/>
            </a:lnSpc>
            <a:spcBef>
              <a:spcPct val="0"/>
            </a:spcBef>
            <a:spcAft>
              <a:spcPct val="15000"/>
            </a:spcAft>
            <a:buNone/>
          </a:pPr>
          <a:r>
            <a:rPr lang="pt-BR" sz="2000" b="1" dirty="0" smtClean="0"/>
            <a:t>Aplicações recursos CMN (Lei 9.717/98);</a:t>
          </a:r>
          <a:endParaRPr lang="pt-BR" sz="2000" b="1" dirty="0"/>
        </a:p>
      </dgm:t>
    </dgm:pt>
    <dgm:pt modelId="{1F32BC74-84AC-4E56-A88A-60A24B998385}" type="parTrans" cxnId="{B122A155-82E3-4456-9581-35D3432F1236}">
      <dgm:prSet/>
      <dgm:spPr/>
      <dgm:t>
        <a:bodyPr/>
        <a:lstStyle/>
        <a:p>
          <a:endParaRPr lang="pt-BR"/>
        </a:p>
      </dgm:t>
    </dgm:pt>
    <dgm:pt modelId="{5B77BB75-92DF-44CD-94F8-658B3D9A7759}" type="sibTrans" cxnId="{B122A155-82E3-4456-9581-35D3432F1236}">
      <dgm:prSet/>
      <dgm:spPr/>
      <dgm:t>
        <a:bodyPr/>
        <a:lstStyle/>
        <a:p>
          <a:endParaRPr lang="pt-BR"/>
        </a:p>
      </dgm:t>
    </dgm:pt>
    <dgm:pt modelId="{1F106AFD-48C8-44AC-922A-EDB8D958914B}">
      <dgm:prSet phldrT="[Texto]" custT="1"/>
      <dgm:spPr/>
      <dgm:t>
        <a:bodyPr/>
        <a:lstStyle/>
        <a:p>
          <a:pPr marL="271463" indent="0" defTabSz="622300">
            <a:lnSpc>
              <a:spcPct val="90000"/>
            </a:lnSpc>
            <a:spcBef>
              <a:spcPct val="0"/>
            </a:spcBef>
            <a:spcAft>
              <a:spcPct val="15000"/>
            </a:spcAft>
            <a:buNone/>
          </a:pPr>
          <a:r>
            <a:rPr lang="pt-BR" sz="2000" b="1" dirty="0" smtClean="0"/>
            <a:t>Avaliação de bens (Lei 9.717/98, Portaria MPS 402/08);</a:t>
          </a:r>
          <a:endParaRPr lang="pt-BR" sz="2000" b="1" dirty="0"/>
        </a:p>
      </dgm:t>
    </dgm:pt>
    <dgm:pt modelId="{D4A6C924-32A7-4ED9-BE2C-D9179B9C2123}" type="parTrans" cxnId="{4820C9E5-D3B9-4430-AEB5-F754984A1233}">
      <dgm:prSet/>
      <dgm:spPr/>
      <dgm:t>
        <a:bodyPr/>
        <a:lstStyle/>
        <a:p>
          <a:endParaRPr lang="pt-BR"/>
        </a:p>
      </dgm:t>
    </dgm:pt>
    <dgm:pt modelId="{67407DFB-9E39-45A2-A687-BE803D0D3FE9}" type="sibTrans" cxnId="{4820C9E5-D3B9-4430-AEB5-F754984A1233}">
      <dgm:prSet/>
      <dgm:spPr/>
      <dgm:t>
        <a:bodyPr/>
        <a:lstStyle/>
        <a:p>
          <a:endParaRPr lang="pt-BR"/>
        </a:p>
      </dgm:t>
    </dgm:pt>
    <dgm:pt modelId="{B78E121C-BEED-4126-B7A6-7AB4F3B8B940}">
      <dgm:prSet phldrT="[Texto]" custT="1"/>
      <dgm:spPr/>
      <dgm:t>
        <a:bodyPr/>
        <a:lstStyle/>
        <a:p>
          <a:pPr marL="271463" indent="0"/>
          <a:r>
            <a:rPr lang="pt-BR" sz="2000" b="1" dirty="0" smtClean="0"/>
            <a:t>Estudo atuarial (Lei 9.717/98); Gestão base </a:t>
          </a:r>
          <a:r>
            <a:rPr lang="pt-BR" sz="2000" b="1" smtClean="0"/>
            <a:t>dados </a:t>
          </a:r>
          <a:r>
            <a:rPr lang="pt-BR" sz="2000" b="1" smtClean="0"/>
            <a:t>(10.887/04</a:t>
          </a:r>
          <a:r>
            <a:rPr lang="pt-BR" sz="2000" b="1" dirty="0" smtClean="0"/>
            <a:t>; Portaria 403/08); recenseamento (Lei 10.887/04, ON 02/09); aderência hipóteses (</a:t>
          </a:r>
          <a:r>
            <a:rPr lang="pt-BR" sz="2000" b="1" dirty="0" err="1" smtClean="0"/>
            <a:t>Pt</a:t>
          </a:r>
          <a:r>
            <a:rPr lang="pt-BR" sz="2000" b="1" dirty="0" smtClean="0"/>
            <a:t> 403);</a:t>
          </a:r>
          <a:endParaRPr lang="pt-BR" sz="2000" b="1" dirty="0"/>
        </a:p>
      </dgm:t>
    </dgm:pt>
    <dgm:pt modelId="{015C196A-CDAF-4AD9-BC9D-4811A14B6937}" type="parTrans" cxnId="{B192753C-33CB-46B6-8788-E968DCC377BB}">
      <dgm:prSet/>
      <dgm:spPr/>
      <dgm:t>
        <a:bodyPr/>
        <a:lstStyle/>
        <a:p>
          <a:endParaRPr lang="pt-BR"/>
        </a:p>
      </dgm:t>
    </dgm:pt>
    <dgm:pt modelId="{2DB30D20-7DEC-4F9F-B866-934B97D52D4B}" type="sibTrans" cxnId="{B192753C-33CB-46B6-8788-E968DCC377BB}">
      <dgm:prSet/>
      <dgm:spPr/>
      <dgm:t>
        <a:bodyPr/>
        <a:lstStyle/>
        <a:p>
          <a:endParaRPr lang="pt-BR"/>
        </a:p>
      </dgm:t>
    </dgm:pt>
    <dgm:pt modelId="{97E5BDB6-798E-427C-B3FF-9BCA407ED2B6}">
      <dgm:prSet phldrT="[Texto]" custT="1"/>
      <dgm:spPr/>
      <dgm:t>
        <a:bodyPr/>
        <a:lstStyle/>
        <a:p>
          <a:pPr marL="271463" indent="0"/>
          <a:r>
            <a:rPr lang="pt-BR" sz="2000" b="1" dirty="0" smtClean="0"/>
            <a:t>Utilização de recursos (Lei 9.717/98);</a:t>
          </a:r>
          <a:endParaRPr lang="pt-BR" sz="2000" b="1" dirty="0"/>
        </a:p>
      </dgm:t>
    </dgm:pt>
    <dgm:pt modelId="{6588CF16-507D-4AB6-BDC8-D0AD2BD3DB3A}" type="parTrans" cxnId="{52F40C56-66CC-44E6-8552-FD48C2C96C8E}">
      <dgm:prSet/>
      <dgm:spPr/>
      <dgm:t>
        <a:bodyPr/>
        <a:lstStyle/>
        <a:p>
          <a:endParaRPr lang="pt-BR"/>
        </a:p>
      </dgm:t>
    </dgm:pt>
    <dgm:pt modelId="{DB30328C-EFCE-4F45-988C-18457827E07E}" type="sibTrans" cxnId="{52F40C56-66CC-44E6-8552-FD48C2C96C8E}">
      <dgm:prSet/>
      <dgm:spPr/>
      <dgm:t>
        <a:bodyPr/>
        <a:lstStyle/>
        <a:p>
          <a:endParaRPr lang="pt-BR"/>
        </a:p>
      </dgm:t>
    </dgm:pt>
    <dgm:pt modelId="{18D995E4-39FB-44FF-A060-3A409653F116}">
      <dgm:prSet phldrT="[Texto]" custT="1"/>
      <dgm:spPr/>
      <dgm:t>
        <a:bodyPr/>
        <a:lstStyle/>
        <a:p>
          <a:pPr marL="271463" indent="0"/>
          <a:r>
            <a:rPr lang="pt-BR" sz="2000" b="1" dirty="0" smtClean="0"/>
            <a:t>Gestão de Pessoal: Abono de permanência (CF; art. 5º, XI, Lei 9.717/98); Folha de pagamento (parcelas permanentes x transitórias – art. 5º, X, Lei 9.717/98); atividades sob condições especiais (IN 01/2010) </a:t>
          </a:r>
          <a:endParaRPr lang="pt-BR" sz="2000" b="1" dirty="0"/>
        </a:p>
      </dgm:t>
    </dgm:pt>
    <dgm:pt modelId="{2EF56637-CD85-4C84-ADF2-45CD0782FD8D}" type="parTrans" cxnId="{BD023E51-57F5-4F92-9468-EA4BA1919BED}">
      <dgm:prSet/>
      <dgm:spPr/>
      <dgm:t>
        <a:bodyPr/>
        <a:lstStyle/>
        <a:p>
          <a:endParaRPr lang="pt-BR"/>
        </a:p>
      </dgm:t>
    </dgm:pt>
    <dgm:pt modelId="{B47C550F-07DC-47B5-98DA-18E50B18D31F}" type="sibTrans" cxnId="{BD023E51-57F5-4F92-9468-EA4BA1919BED}">
      <dgm:prSet/>
      <dgm:spPr/>
      <dgm:t>
        <a:bodyPr/>
        <a:lstStyle/>
        <a:p>
          <a:endParaRPr lang="pt-BR"/>
        </a:p>
      </dgm:t>
    </dgm:pt>
    <dgm:pt modelId="{E18936B5-3A1B-44DA-A13A-A2B0A3C0515B}">
      <dgm:prSet phldrT="[Texto]" custT="1"/>
      <dgm:spPr/>
      <dgm:t>
        <a:bodyPr/>
        <a:lstStyle/>
        <a:p>
          <a:pPr marL="271463" indent="0" defTabSz="622300">
            <a:lnSpc>
              <a:spcPct val="90000"/>
            </a:lnSpc>
            <a:spcBef>
              <a:spcPct val="0"/>
            </a:spcBef>
            <a:spcAft>
              <a:spcPct val="15000"/>
            </a:spcAft>
            <a:buNone/>
          </a:pPr>
          <a:r>
            <a:rPr lang="pt-BR" sz="2000" b="1" dirty="0" smtClean="0"/>
            <a:t>Execução  de parcelamentos </a:t>
          </a:r>
          <a:r>
            <a:rPr lang="pt-BR" sz="2000" b="1" dirty="0" smtClean="0"/>
            <a:t>(Portaria MPS 402/08);</a:t>
          </a:r>
          <a:endParaRPr lang="pt-BR" sz="2000" b="1" dirty="0"/>
        </a:p>
      </dgm:t>
    </dgm:pt>
    <dgm:pt modelId="{74F51183-1AFE-4290-8976-AAE2B6ADCB0B}" type="parTrans" cxnId="{3311C29F-DE9F-4447-B52E-11920878ABB9}">
      <dgm:prSet/>
      <dgm:spPr/>
      <dgm:t>
        <a:bodyPr/>
        <a:lstStyle/>
        <a:p>
          <a:endParaRPr lang="pt-BR"/>
        </a:p>
      </dgm:t>
    </dgm:pt>
    <dgm:pt modelId="{B76DD622-AABF-460F-B718-3848D4A681E2}" type="sibTrans" cxnId="{3311C29F-DE9F-4447-B52E-11920878ABB9}">
      <dgm:prSet/>
      <dgm:spPr/>
      <dgm:t>
        <a:bodyPr/>
        <a:lstStyle/>
        <a:p>
          <a:endParaRPr lang="pt-BR"/>
        </a:p>
      </dgm:t>
    </dgm:pt>
    <dgm:pt modelId="{1C71DA21-D4AC-40E4-A66D-75F377BE8931}">
      <dgm:prSet phldrT="[Texto]" custT="1"/>
      <dgm:spPr/>
      <dgm:t>
        <a:bodyPr/>
        <a:lstStyle/>
        <a:p>
          <a:pPr marL="271463" indent="0" defTabSz="622300">
            <a:lnSpc>
              <a:spcPct val="90000"/>
            </a:lnSpc>
            <a:spcBef>
              <a:spcPct val="0"/>
            </a:spcBef>
            <a:spcAft>
              <a:spcPct val="15000"/>
            </a:spcAft>
            <a:buNone/>
          </a:pPr>
          <a:r>
            <a:rPr lang="pt-BR" sz="2000" b="1" dirty="0" smtClean="0"/>
            <a:t>Acompanhamento repasses e bases (</a:t>
          </a:r>
          <a:r>
            <a:rPr lang="pt-BR" sz="2000" b="1" dirty="0" err="1" smtClean="0"/>
            <a:t>Pt</a:t>
          </a:r>
          <a:r>
            <a:rPr lang="pt-BR" sz="2000" b="1" dirty="0" smtClean="0"/>
            <a:t>. MPS 402/08);</a:t>
          </a:r>
          <a:endParaRPr lang="pt-BR" sz="2000" b="1" dirty="0"/>
        </a:p>
      </dgm:t>
    </dgm:pt>
    <dgm:pt modelId="{0C93BBE2-DD1B-41E3-8E10-15C7EDC44E18}" type="parTrans" cxnId="{051D8CEF-4C2A-4368-82AF-06C20470B7C4}">
      <dgm:prSet/>
      <dgm:spPr/>
      <dgm:t>
        <a:bodyPr/>
        <a:lstStyle/>
        <a:p>
          <a:endParaRPr lang="pt-BR"/>
        </a:p>
      </dgm:t>
    </dgm:pt>
    <dgm:pt modelId="{8555073D-339C-476F-9267-FDEBA9FB1EBB}" type="sibTrans" cxnId="{051D8CEF-4C2A-4368-82AF-06C20470B7C4}">
      <dgm:prSet/>
      <dgm:spPr/>
      <dgm:t>
        <a:bodyPr/>
        <a:lstStyle/>
        <a:p>
          <a:endParaRPr lang="pt-BR"/>
        </a:p>
      </dgm:t>
    </dgm:pt>
    <dgm:pt modelId="{94D431A8-89C6-45EE-A381-11DCC9E7E204}">
      <dgm:prSet phldrT="[Texto]" custT="1"/>
      <dgm:spPr/>
      <dgm:t>
        <a:bodyPr/>
        <a:lstStyle/>
        <a:p>
          <a:pPr marL="271463" indent="0" defTabSz="622300">
            <a:lnSpc>
              <a:spcPct val="90000"/>
            </a:lnSpc>
            <a:spcBef>
              <a:spcPct val="0"/>
            </a:spcBef>
            <a:spcAft>
              <a:spcPct val="15000"/>
            </a:spcAft>
            <a:buNone/>
          </a:pPr>
          <a:r>
            <a:rPr lang="pt-BR" sz="2000" b="1" dirty="0" smtClean="0"/>
            <a:t>Credenciamento; Acompanhamento; Contratações; Comitê de Investimentos (</a:t>
          </a:r>
          <a:r>
            <a:rPr lang="pt-BR" sz="2000" b="1" dirty="0" err="1" smtClean="0"/>
            <a:t>Resol</a:t>
          </a:r>
          <a:r>
            <a:rPr lang="pt-BR" sz="2000" b="1" dirty="0" smtClean="0"/>
            <a:t>. </a:t>
          </a:r>
          <a:r>
            <a:rPr lang="pt-BR" sz="2000" b="1" dirty="0" err="1" smtClean="0"/>
            <a:t>CMN,Portaria</a:t>
          </a:r>
          <a:r>
            <a:rPr lang="pt-BR" sz="2000" b="1" dirty="0" smtClean="0"/>
            <a:t> 519/11)</a:t>
          </a:r>
          <a:endParaRPr lang="pt-BR" sz="2000" b="1" dirty="0"/>
        </a:p>
      </dgm:t>
    </dgm:pt>
    <dgm:pt modelId="{1FF75B50-A369-49B3-B84E-2464120F0214}" type="parTrans" cxnId="{D09F7607-F3C5-4993-98F0-BAA9FCE56F9E}">
      <dgm:prSet/>
      <dgm:spPr/>
      <dgm:t>
        <a:bodyPr/>
        <a:lstStyle/>
        <a:p>
          <a:endParaRPr lang="pt-BR"/>
        </a:p>
      </dgm:t>
    </dgm:pt>
    <dgm:pt modelId="{718A9DC3-92E7-4CE1-B696-A5B6DFE3BB28}" type="sibTrans" cxnId="{D09F7607-F3C5-4993-98F0-BAA9FCE56F9E}">
      <dgm:prSet/>
      <dgm:spPr/>
      <dgm:t>
        <a:bodyPr/>
        <a:lstStyle/>
        <a:p>
          <a:endParaRPr lang="pt-BR"/>
        </a:p>
      </dgm:t>
    </dgm:pt>
    <dgm:pt modelId="{287A973F-617C-48BA-944D-6C326ADECF6C}">
      <dgm:prSet phldrT="[Texto]" custT="1"/>
      <dgm:spPr/>
      <dgm:t>
        <a:bodyPr/>
        <a:lstStyle/>
        <a:p>
          <a:pPr marL="271463" marR="0" indent="0" defTabSz="622300" eaLnBrk="1" fontAlgn="auto" latinLnBrk="0" hangingPunct="1">
            <a:lnSpc>
              <a:spcPct val="90000"/>
            </a:lnSpc>
            <a:spcBef>
              <a:spcPct val="0"/>
            </a:spcBef>
            <a:spcAft>
              <a:spcPct val="15000"/>
            </a:spcAft>
            <a:buClrTx/>
            <a:buSzTx/>
            <a:buFontTx/>
            <a:buNone/>
            <a:tabLst>
              <a:tab pos="271463" algn="l"/>
            </a:tabLst>
            <a:defRPr/>
          </a:pPr>
          <a:r>
            <a:rPr lang="pt-BR" sz="2000" b="1" dirty="0" smtClean="0"/>
            <a:t>Concessão e manutenção benefícios; reajustamento (Portaria 402/08); </a:t>
          </a:r>
        </a:p>
      </dgm:t>
    </dgm:pt>
    <dgm:pt modelId="{D3C2B281-6966-494D-A8D8-6DBE1FC80589}" type="parTrans" cxnId="{FF137940-7B05-4966-A09A-5DFD2602AB63}">
      <dgm:prSet/>
      <dgm:spPr/>
      <dgm:t>
        <a:bodyPr/>
        <a:lstStyle/>
        <a:p>
          <a:endParaRPr lang="pt-BR"/>
        </a:p>
      </dgm:t>
    </dgm:pt>
    <dgm:pt modelId="{A711DCD0-C0E4-4C37-BA7C-B1966B3A3238}" type="sibTrans" cxnId="{FF137940-7B05-4966-A09A-5DFD2602AB63}">
      <dgm:prSet/>
      <dgm:spPr/>
      <dgm:t>
        <a:bodyPr/>
        <a:lstStyle/>
        <a:p>
          <a:endParaRPr lang="pt-BR"/>
        </a:p>
      </dgm:t>
    </dgm:pt>
    <dgm:pt modelId="{8B01C56E-90EC-4179-AAFB-DD50708D77AC}">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pt-BR" sz="2400" b="1" dirty="0" smtClean="0"/>
            <a:t>Órgãos de controle interno </a:t>
          </a:r>
          <a:r>
            <a:rPr lang="pt-BR" sz="1800" b="1" dirty="0" smtClean="0"/>
            <a:t>(art. 5º, IX, Lei 9.717/98)</a:t>
          </a:r>
          <a:r>
            <a:rPr lang="pt-BR" sz="2400" b="1" dirty="0" smtClean="0"/>
            <a:t>;</a:t>
          </a:r>
          <a:endParaRPr lang="pt-BR" sz="2400" b="1" dirty="0"/>
        </a:p>
      </dgm:t>
    </dgm:pt>
    <dgm:pt modelId="{08D1CC16-FB92-4FF1-955A-90A604BD3235}" type="parTrans" cxnId="{4B4D9D6A-00A6-487E-8AB4-1A61C9DD6B52}">
      <dgm:prSet/>
      <dgm:spPr/>
      <dgm:t>
        <a:bodyPr/>
        <a:lstStyle/>
        <a:p>
          <a:endParaRPr lang="pt-BR"/>
        </a:p>
      </dgm:t>
    </dgm:pt>
    <dgm:pt modelId="{9DE2A6BC-B6FF-494F-8A1C-36D6F1BB8A1C}" type="sibTrans" cxnId="{4B4D9D6A-00A6-487E-8AB4-1A61C9DD6B52}">
      <dgm:prSet/>
      <dgm:spPr/>
      <dgm:t>
        <a:bodyPr/>
        <a:lstStyle/>
        <a:p>
          <a:endParaRPr lang="pt-BR"/>
        </a:p>
      </dgm:t>
    </dgm:pt>
    <dgm:pt modelId="{2AD0544A-D923-4D93-83A5-808B812FA1A0}">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pt-BR" sz="2400" b="1" dirty="0" smtClean="0"/>
            <a:t>Órgão de deliberação colegiada </a:t>
          </a:r>
          <a:r>
            <a:rPr lang="pt-BR" sz="1800" b="1" dirty="0" smtClean="0"/>
            <a:t>(Lei 9.717/98)</a:t>
          </a:r>
          <a:endParaRPr lang="pt-BR" sz="1800" b="1" dirty="0"/>
        </a:p>
      </dgm:t>
    </dgm:pt>
    <dgm:pt modelId="{81F412D3-1086-421E-A117-D663539D7102}" type="parTrans" cxnId="{84C2B7DA-FDAB-42E4-A84C-4889186C5E3C}">
      <dgm:prSet/>
      <dgm:spPr/>
      <dgm:t>
        <a:bodyPr/>
        <a:lstStyle/>
        <a:p>
          <a:endParaRPr lang="pt-BR"/>
        </a:p>
      </dgm:t>
    </dgm:pt>
    <dgm:pt modelId="{E47941FD-0960-4E7E-937A-958301E335C3}" type="sibTrans" cxnId="{84C2B7DA-FDAB-42E4-A84C-4889186C5E3C}">
      <dgm:prSet/>
      <dgm:spPr/>
      <dgm:t>
        <a:bodyPr/>
        <a:lstStyle/>
        <a:p>
          <a:endParaRPr lang="pt-BR"/>
        </a:p>
      </dgm:t>
    </dgm:pt>
    <dgm:pt modelId="{56952E5F-47F9-4126-B11F-71AE794425C9}" type="pres">
      <dgm:prSet presAssocID="{43100DE4-F861-4C39-9097-EEB2CC1CB31B}" presName="Name0" presStyleCnt="0">
        <dgm:presLayoutVars>
          <dgm:chMax val="7"/>
          <dgm:dir/>
          <dgm:animLvl val="lvl"/>
          <dgm:resizeHandles val="exact"/>
        </dgm:presLayoutVars>
      </dgm:prSet>
      <dgm:spPr/>
      <dgm:t>
        <a:bodyPr/>
        <a:lstStyle/>
        <a:p>
          <a:endParaRPr lang="pt-BR"/>
        </a:p>
      </dgm:t>
    </dgm:pt>
    <dgm:pt modelId="{D06AEC22-61B5-42B1-B6DF-DCB1D6041847}" type="pres">
      <dgm:prSet presAssocID="{4967D93E-80F0-47CD-AFE0-B8BE1B177E94}" presName="circle1" presStyleLbl="node1" presStyleIdx="0" presStyleCnt="1"/>
      <dgm:spPr/>
    </dgm:pt>
    <dgm:pt modelId="{729CA6D2-19D9-4070-8542-B2E1C88F33DB}" type="pres">
      <dgm:prSet presAssocID="{4967D93E-80F0-47CD-AFE0-B8BE1B177E94}" presName="space" presStyleCnt="0"/>
      <dgm:spPr/>
    </dgm:pt>
    <dgm:pt modelId="{310A7C4B-D166-40AB-9886-E3CFA16015F1}" type="pres">
      <dgm:prSet presAssocID="{4967D93E-80F0-47CD-AFE0-B8BE1B177E94}" presName="rect1" presStyleLbl="alignAcc1" presStyleIdx="0" presStyleCnt="1" custScaleX="134507" custScaleY="112676" custLinFactNeighborX="-2886" custLinFactNeighborY="1235"/>
      <dgm:spPr/>
      <dgm:t>
        <a:bodyPr/>
        <a:lstStyle/>
        <a:p>
          <a:endParaRPr lang="pt-BR"/>
        </a:p>
      </dgm:t>
    </dgm:pt>
    <dgm:pt modelId="{F00E9117-6DB4-4E8D-9B38-9D3F345DF27C}" type="pres">
      <dgm:prSet presAssocID="{4967D93E-80F0-47CD-AFE0-B8BE1B177E94}" presName="rect1ParTx" presStyleLbl="alignAcc1" presStyleIdx="0" presStyleCnt="1">
        <dgm:presLayoutVars>
          <dgm:chMax val="1"/>
          <dgm:bulletEnabled val="1"/>
        </dgm:presLayoutVars>
      </dgm:prSet>
      <dgm:spPr/>
      <dgm:t>
        <a:bodyPr/>
        <a:lstStyle/>
        <a:p>
          <a:endParaRPr lang="pt-BR"/>
        </a:p>
      </dgm:t>
    </dgm:pt>
    <dgm:pt modelId="{063BFF24-738A-4ECA-A58C-1D3CB36692B0}" type="pres">
      <dgm:prSet presAssocID="{4967D93E-80F0-47CD-AFE0-B8BE1B177E94}" presName="rect1ChTx" presStyleLbl="alignAcc1" presStyleIdx="0" presStyleCnt="1" custScaleX="211613" custScaleY="114701" custLinFactNeighborX="-20075" custLinFactNeighborY="1195">
        <dgm:presLayoutVars>
          <dgm:bulletEnabled val="1"/>
        </dgm:presLayoutVars>
      </dgm:prSet>
      <dgm:spPr/>
      <dgm:t>
        <a:bodyPr/>
        <a:lstStyle/>
        <a:p>
          <a:endParaRPr lang="pt-BR"/>
        </a:p>
      </dgm:t>
    </dgm:pt>
  </dgm:ptLst>
  <dgm:cxnLst>
    <dgm:cxn modelId="{BD023E51-57F5-4F92-9468-EA4BA1919BED}" srcId="{4967D93E-80F0-47CD-AFE0-B8BE1B177E94}" destId="{18D995E4-39FB-44FF-A060-3A409653F116}" srcOrd="6" destOrd="0" parTransId="{2EF56637-CD85-4C84-ADF2-45CD0782FD8D}" sibTransId="{B47C550F-07DC-47B5-98DA-18E50B18D31F}"/>
    <dgm:cxn modelId="{0CA527CB-585E-46A2-A494-DFD97CC527EF}" type="presOf" srcId="{287A973F-617C-48BA-944D-6C326ADECF6C}" destId="{063BFF24-738A-4ECA-A58C-1D3CB36692B0}" srcOrd="0" destOrd="7" presId="urn:microsoft.com/office/officeart/2005/8/layout/target3"/>
    <dgm:cxn modelId="{E9674327-E880-456A-B23D-E2107622E9F8}" type="presOf" srcId="{2AD0544A-D923-4D93-83A5-808B812FA1A0}" destId="{063BFF24-738A-4ECA-A58C-1D3CB36692B0}" srcOrd="0" destOrd="2" presId="urn:microsoft.com/office/officeart/2005/8/layout/target3"/>
    <dgm:cxn modelId="{84C2B7DA-FDAB-42E4-A84C-4889186C5E3C}" srcId="{4967D93E-80F0-47CD-AFE0-B8BE1B177E94}" destId="{2AD0544A-D923-4D93-83A5-808B812FA1A0}" srcOrd="2" destOrd="0" parTransId="{81F412D3-1086-421E-A117-D663539D7102}" sibTransId="{E47941FD-0960-4E7E-937A-958301E335C3}"/>
    <dgm:cxn modelId="{17B6A07C-0AAE-4C75-8D06-ED7F287C7AF7}" srcId="{4967D93E-80F0-47CD-AFE0-B8BE1B177E94}" destId="{A08CE978-183F-4097-8073-F9334E0EB151}" srcOrd="3" destOrd="0" parTransId="{E449E9ED-44FD-41EA-8B07-602671083FE2}" sibTransId="{2FDE557F-BC03-4073-86B7-1AC0CFF679F5}"/>
    <dgm:cxn modelId="{FF137940-7B05-4966-A09A-5DFD2602AB63}" srcId="{4967D93E-80F0-47CD-AFE0-B8BE1B177E94}" destId="{287A973F-617C-48BA-944D-6C326ADECF6C}" srcOrd="7" destOrd="0" parTransId="{D3C2B281-6966-494D-A8D8-6DBE1FC80589}" sibTransId="{A711DCD0-C0E4-4C37-BA7C-B1966B3A3238}"/>
    <dgm:cxn modelId="{0F64FE40-7F1D-4D36-B09C-6E684353A3B5}" type="presOf" srcId="{1F106AFD-48C8-44AC-922A-EDB8D958914B}" destId="{063BFF24-738A-4ECA-A58C-1D3CB36692B0}" srcOrd="0" destOrd="11" presId="urn:microsoft.com/office/officeart/2005/8/layout/target3"/>
    <dgm:cxn modelId="{03F41731-E34A-4015-9C20-25A338C4499A}" type="presOf" srcId="{64326BE7-2ABA-465A-96C6-3898A491895E}" destId="{063BFF24-738A-4ECA-A58C-1D3CB36692B0}" srcOrd="0" destOrd="10" presId="urn:microsoft.com/office/officeart/2005/8/layout/target3"/>
    <dgm:cxn modelId="{6F6FB2FA-0157-4E4A-886B-F144EE15E80D}" type="presOf" srcId="{94D431A8-89C6-45EE-A381-11DCC9E7E204}" destId="{063BFF24-738A-4ECA-A58C-1D3CB36692B0}" srcOrd="0" destOrd="14" presId="urn:microsoft.com/office/officeart/2005/8/layout/target3"/>
    <dgm:cxn modelId="{773F189C-66BC-4BB3-BA90-D2D26FF22F72}" srcId="{4967D93E-80F0-47CD-AFE0-B8BE1B177E94}" destId="{3F5DFA05-55CA-466B-818F-F298022AB758}" srcOrd="8" destOrd="0" parTransId="{93342875-77C6-4164-8C94-FB1E48C73FA4}" sibTransId="{B4D8CD31-F97B-4E8D-BB1E-D1CAC5A5B552}"/>
    <dgm:cxn modelId="{20A9A508-B8DD-461B-A514-6587BB6A97A8}" type="presOf" srcId="{E2972DF1-BF26-47F9-BC56-5CAB52E84D02}" destId="{063BFF24-738A-4ECA-A58C-1D3CB36692B0}" srcOrd="0" destOrd="0" presId="urn:microsoft.com/office/officeart/2005/8/layout/target3"/>
    <dgm:cxn modelId="{57569512-6538-4E7B-8647-491F3AA38AAD}" type="presOf" srcId="{4967D93E-80F0-47CD-AFE0-B8BE1B177E94}" destId="{F00E9117-6DB4-4E8D-9B38-9D3F345DF27C}" srcOrd="1" destOrd="0" presId="urn:microsoft.com/office/officeart/2005/8/layout/target3"/>
    <dgm:cxn modelId="{0FD63C2D-CABA-4599-B15A-174C7ACB6F38}" type="presOf" srcId="{E18936B5-3A1B-44DA-A13A-A2B0A3C0515B}" destId="{063BFF24-738A-4ECA-A58C-1D3CB36692B0}" srcOrd="0" destOrd="12" presId="urn:microsoft.com/office/officeart/2005/8/layout/target3"/>
    <dgm:cxn modelId="{80409761-9E53-4AB2-B445-00C75E493E72}" type="presOf" srcId="{3F5DFA05-55CA-466B-818F-F298022AB758}" destId="{063BFF24-738A-4ECA-A58C-1D3CB36692B0}" srcOrd="0" destOrd="8" presId="urn:microsoft.com/office/officeart/2005/8/layout/target3"/>
    <dgm:cxn modelId="{4B4D9D6A-00A6-487E-8AB4-1A61C9DD6B52}" srcId="{4967D93E-80F0-47CD-AFE0-B8BE1B177E94}" destId="{8B01C56E-90EC-4179-AAFB-DD50708D77AC}" srcOrd="1" destOrd="0" parTransId="{08D1CC16-FB92-4FF1-955A-90A604BD3235}" sibTransId="{9DE2A6BC-B6FF-494F-8A1C-36D6F1BB8A1C}"/>
    <dgm:cxn modelId="{425E1B34-4693-4CCE-8938-CF816208715D}" type="presOf" srcId="{A08CE978-183F-4097-8073-F9334E0EB151}" destId="{063BFF24-738A-4ECA-A58C-1D3CB36692B0}" srcOrd="0" destOrd="3" presId="urn:microsoft.com/office/officeart/2005/8/layout/target3"/>
    <dgm:cxn modelId="{32DACEDA-1C8D-4030-895C-3F0130D0B668}" type="presOf" srcId="{97E5BDB6-798E-427C-B3FF-9BCA407ED2B6}" destId="{063BFF24-738A-4ECA-A58C-1D3CB36692B0}" srcOrd="0" destOrd="5" presId="urn:microsoft.com/office/officeart/2005/8/layout/target3"/>
    <dgm:cxn modelId="{41609167-7D6B-49CB-A956-01A5F3BE5006}" type="presOf" srcId="{B78E121C-BEED-4126-B7A6-7AB4F3B8B940}" destId="{063BFF24-738A-4ECA-A58C-1D3CB36692B0}" srcOrd="0" destOrd="4" presId="urn:microsoft.com/office/officeart/2005/8/layout/target3"/>
    <dgm:cxn modelId="{D3678EFA-2AAF-4E91-842B-1759CA8B8C2B}" type="presOf" srcId="{1C71DA21-D4AC-40E4-A66D-75F377BE8931}" destId="{063BFF24-738A-4ECA-A58C-1D3CB36692B0}" srcOrd="0" destOrd="13" presId="urn:microsoft.com/office/officeart/2005/8/layout/target3"/>
    <dgm:cxn modelId="{4820C9E5-D3B9-4430-AEB5-F754984A1233}" srcId="{4967D93E-80F0-47CD-AFE0-B8BE1B177E94}" destId="{1F106AFD-48C8-44AC-922A-EDB8D958914B}" srcOrd="11" destOrd="0" parTransId="{D4A6C924-32A7-4ED9-BE2C-D9179B9C2123}" sibTransId="{67407DFB-9E39-45A2-A687-BE803D0D3FE9}"/>
    <dgm:cxn modelId="{F4878E2B-8624-4E8A-B22C-A5F4B563F9F6}" srcId="{43100DE4-F861-4C39-9097-EEB2CC1CB31B}" destId="{4967D93E-80F0-47CD-AFE0-B8BE1B177E94}" srcOrd="0" destOrd="0" parTransId="{732231EF-B8E3-493D-925F-E722FECCFBE5}" sibTransId="{49FD4398-E06E-41B6-B69C-B4DA8DD4997D}"/>
    <dgm:cxn modelId="{D07DF583-92F6-4E57-B7B0-B6BF34B1096B}" srcId="{4967D93E-80F0-47CD-AFE0-B8BE1B177E94}" destId="{DADD881C-3652-4B37-9A22-0B565E9F22CB}" srcOrd="9" destOrd="0" parTransId="{6D6236EC-7DE8-43FD-ADF1-C993286726B9}" sibTransId="{E45BCCF0-A13E-4AF1-BB73-875DCD73501C}"/>
    <dgm:cxn modelId="{B192753C-33CB-46B6-8788-E968DCC377BB}" srcId="{4967D93E-80F0-47CD-AFE0-B8BE1B177E94}" destId="{B78E121C-BEED-4126-B7A6-7AB4F3B8B940}" srcOrd="4" destOrd="0" parTransId="{015C196A-CDAF-4AD9-BC9D-4811A14B6937}" sibTransId="{2DB30D20-7DEC-4F9F-B866-934B97D52D4B}"/>
    <dgm:cxn modelId="{0BF6941D-EB6B-44FB-AF3F-467E754D276B}" type="presOf" srcId="{18D995E4-39FB-44FF-A060-3A409653F116}" destId="{063BFF24-738A-4ECA-A58C-1D3CB36692B0}" srcOrd="0" destOrd="6" presId="urn:microsoft.com/office/officeart/2005/8/layout/target3"/>
    <dgm:cxn modelId="{D2049187-4201-4128-BA87-94C14BB310DE}" srcId="{4967D93E-80F0-47CD-AFE0-B8BE1B177E94}" destId="{E2972DF1-BF26-47F9-BC56-5CAB52E84D02}" srcOrd="0" destOrd="0" parTransId="{EF2404C4-0E5E-4833-9860-44BD8E30B0BB}" sibTransId="{4FEB5930-74A9-427D-BC50-C151CECE3982}"/>
    <dgm:cxn modelId="{B122A155-82E3-4456-9581-35D3432F1236}" srcId="{4967D93E-80F0-47CD-AFE0-B8BE1B177E94}" destId="{64326BE7-2ABA-465A-96C6-3898A491895E}" srcOrd="10" destOrd="0" parTransId="{1F32BC74-84AC-4E56-A88A-60A24B998385}" sibTransId="{5B77BB75-92DF-44CD-94F8-658B3D9A7759}"/>
    <dgm:cxn modelId="{D09F7607-F3C5-4993-98F0-BAA9FCE56F9E}" srcId="{4967D93E-80F0-47CD-AFE0-B8BE1B177E94}" destId="{94D431A8-89C6-45EE-A381-11DCC9E7E204}" srcOrd="14" destOrd="0" parTransId="{1FF75B50-A369-49B3-B84E-2464120F0214}" sibTransId="{718A9DC3-92E7-4CE1-B696-A5B6DFE3BB28}"/>
    <dgm:cxn modelId="{3311C29F-DE9F-4447-B52E-11920878ABB9}" srcId="{4967D93E-80F0-47CD-AFE0-B8BE1B177E94}" destId="{E18936B5-3A1B-44DA-A13A-A2B0A3C0515B}" srcOrd="12" destOrd="0" parTransId="{74F51183-1AFE-4290-8976-AAE2B6ADCB0B}" sibTransId="{B76DD622-AABF-460F-B718-3848D4A681E2}"/>
    <dgm:cxn modelId="{02A17978-053A-4F24-9CD2-A8D197145575}" type="presOf" srcId="{43100DE4-F861-4C39-9097-EEB2CC1CB31B}" destId="{56952E5F-47F9-4126-B11F-71AE794425C9}" srcOrd="0" destOrd="0" presId="urn:microsoft.com/office/officeart/2005/8/layout/target3"/>
    <dgm:cxn modelId="{051D8CEF-4C2A-4368-82AF-06C20470B7C4}" srcId="{4967D93E-80F0-47CD-AFE0-B8BE1B177E94}" destId="{1C71DA21-D4AC-40E4-A66D-75F377BE8931}" srcOrd="13" destOrd="0" parTransId="{0C93BBE2-DD1B-41E3-8E10-15C7EDC44E18}" sibTransId="{8555073D-339C-476F-9267-FDEBA9FB1EBB}"/>
    <dgm:cxn modelId="{BD560A96-B4E3-4C88-8C8A-3190E2BC8CF8}" type="presOf" srcId="{4967D93E-80F0-47CD-AFE0-B8BE1B177E94}" destId="{310A7C4B-D166-40AB-9886-E3CFA16015F1}" srcOrd="0" destOrd="0" presId="urn:microsoft.com/office/officeart/2005/8/layout/target3"/>
    <dgm:cxn modelId="{2E25F7EB-1B81-4D1C-8532-147FC9E8F5BB}" type="presOf" srcId="{8B01C56E-90EC-4179-AAFB-DD50708D77AC}" destId="{063BFF24-738A-4ECA-A58C-1D3CB36692B0}" srcOrd="0" destOrd="1" presId="urn:microsoft.com/office/officeart/2005/8/layout/target3"/>
    <dgm:cxn modelId="{52F40C56-66CC-44E6-8552-FD48C2C96C8E}" srcId="{4967D93E-80F0-47CD-AFE0-B8BE1B177E94}" destId="{97E5BDB6-798E-427C-B3FF-9BCA407ED2B6}" srcOrd="5" destOrd="0" parTransId="{6588CF16-507D-4AB6-BDC8-D0AD2BD3DB3A}" sibTransId="{DB30328C-EFCE-4F45-988C-18457827E07E}"/>
    <dgm:cxn modelId="{4B299E12-D283-43A4-8D97-F993C54E1E66}" type="presOf" srcId="{DADD881C-3652-4B37-9A22-0B565E9F22CB}" destId="{063BFF24-738A-4ECA-A58C-1D3CB36692B0}" srcOrd="0" destOrd="9" presId="urn:microsoft.com/office/officeart/2005/8/layout/target3"/>
    <dgm:cxn modelId="{4B644CEA-BD11-410B-BBB3-66E29CC24395}" type="presParOf" srcId="{56952E5F-47F9-4126-B11F-71AE794425C9}" destId="{D06AEC22-61B5-42B1-B6DF-DCB1D6041847}" srcOrd="0" destOrd="0" presId="urn:microsoft.com/office/officeart/2005/8/layout/target3"/>
    <dgm:cxn modelId="{D909E380-929A-4106-8250-A47CEC2CBFF6}" type="presParOf" srcId="{56952E5F-47F9-4126-B11F-71AE794425C9}" destId="{729CA6D2-19D9-4070-8542-B2E1C88F33DB}" srcOrd="1" destOrd="0" presId="urn:microsoft.com/office/officeart/2005/8/layout/target3"/>
    <dgm:cxn modelId="{79796111-E42E-4A4F-AA87-0DDCD68132DF}" type="presParOf" srcId="{56952E5F-47F9-4126-B11F-71AE794425C9}" destId="{310A7C4B-D166-40AB-9886-E3CFA16015F1}" srcOrd="2" destOrd="0" presId="urn:microsoft.com/office/officeart/2005/8/layout/target3"/>
    <dgm:cxn modelId="{C15621FE-3F82-4B1D-994B-C8CD2572E52C}" type="presParOf" srcId="{56952E5F-47F9-4126-B11F-71AE794425C9}" destId="{F00E9117-6DB4-4E8D-9B38-9D3F345DF27C}" srcOrd="3" destOrd="0" presId="urn:microsoft.com/office/officeart/2005/8/layout/target3"/>
    <dgm:cxn modelId="{7880F214-EA74-4B38-ADD2-7A5E5A8559DC}" type="presParOf" srcId="{56952E5F-47F9-4126-B11F-71AE794425C9}" destId="{063BFF24-738A-4ECA-A58C-1D3CB36692B0}" srcOrd="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10249E4-FDF8-49CE-98EC-C6EFD9E84D60}" type="doc">
      <dgm:prSet loTypeId="urn:microsoft.com/office/officeart/2005/8/layout/hProcess9" loCatId="process" qsTypeId="urn:microsoft.com/office/officeart/2005/8/quickstyle/3d2" qsCatId="3D" csTypeId="urn:microsoft.com/office/officeart/2005/8/colors/accent6_2" csCatId="accent6" phldr="1"/>
      <dgm:spPr/>
    </dgm:pt>
    <dgm:pt modelId="{49C0D34E-3BEF-485B-998C-51993BB09AFF}">
      <dgm:prSet phldrT="[Texto]"/>
      <dgm:spPr/>
      <dgm:t>
        <a:bodyPr/>
        <a:lstStyle/>
        <a:p>
          <a:r>
            <a:rPr lang="pt-BR" b="1" dirty="0" smtClean="0">
              <a:solidFill>
                <a:schemeClr val="bg1"/>
              </a:solidFill>
            </a:rPr>
            <a:t>Grupo Trabalho </a:t>
          </a:r>
          <a:r>
            <a:rPr lang="pt-BR" b="1" dirty="0" err="1" smtClean="0">
              <a:solidFill>
                <a:schemeClr val="bg1"/>
              </a:solidFill>
            </a:rPr>
            <a:t>Conaprev</a:t>
          </a:r>
          <a:endParaRPr lang="pt-BR" b="1" dirty="0">
            <a:solidFill>
              <a:schemeClr val="bg1"/>
            </a:solidFill>
          </a:endParaRPr>
        </a:p>
      </dgm:t>
    </dgm:pt>
    <dgm:pt modelId="{74218310-B58D-4892-AD0D-734F49606843}" type="parTrans" cxnId="{92484FF4-A9A9-4341-8CC4-9BC93798317B}">
      <dgm:prSet/>
      <dgm:spPr/>
      <dgm:t>
        <a:bodyPr/>
        <a:lstStyle/>
        <a:p>
          <a:endParaRPr lang="pt-BR"/>
        </a:p>
      </dgm:t>
    </dgm:pt>
    <dgm:pt modelId="{68457AAD-D5AA-4224-9602-8AA4589B2D79}" type="sibTrans" cxnId="{92484FF4-A9A9-4341-8CC4-9BC93798317B}">
      <dgm:prSet/>
      <dgm:spPr/>
      <dgm:t>
        <a:bodyPr/>
        <a:lstStyle/>
        <a:p>
          <a:endParaRPr lang="pt-BR"/>
        </a:p>
      </dgm:t>
    </dgm:pt>
    <dgm:pt modelId="{0D337527-87C5-49F0-A8D5-870572E1A906}">
      <dgm:prSet phldrT="[Texto]"/>
      <dgm:spPr/>
      <dgm:t>
        <a:bodyPr/>
        <a:lstStyle/>
        <a:p>
          <a:r>
            <a:rPr lang="pt-BR" b="1" dirty="0" smtClean="0">
              <a:solidFill>
                <a:schemeClr val="bg1"/>
              </a:solidFill>
            </a:rPr>
            <a:t>Grupo Trabalho RPPS e MPS</a:t>
          </a:r>
          <a:endParaRPr lang="pt-BR" b="1" dirty="0">
            <a:solidFill>
              <a:schemeClr val="bg1"/>
            </a:solidFill>
          </a:endParaRPr>
        </a:p>
      </dgm:t>
    </dgm:pt>
    <dgm:pt modelId="{633901AA-C434-4A60-97BA-6633DC7ED1ED}" type="parTrans" cxnId="{6728F7EA-6C0F-443F-BE73-1ED1FC2AAEEF}">
      <dgm:prSet/>
      <dgm:spPr/>
      <dgm:t>
        <a:bodyPr/>
        <a:lstStyle/>
        <a:p>
          <a:endParaRPr lang="pt-BR"/>
        </a:p>
      </dgm:t>
    </dgm:pt>
    <dgm:pt modelId="{FEE7DB73-1703-45E6-AB33-0DF6AEEAF98A}" type="sibTrans" cxnId="{6728F7EA-6C0F-443F-BE73-1ED1FC2AAEEF}">
      <dgm:prSet/>
      <dgm:spPr/>
      <dgm:t>
        <a:bodyPr/>
        <a:lstStyle/>
        <a:p>
          <a:endParaRPr lang="pt-BR"/>
        </a:p>
      </dgm:t>
    </dgm:pt>
    <dgm:pt modelId="{87A9B2A9-9D23-48EC-943D-E369AC966313}">
      <dgm:prSet phldrT="[Texto]"/>
      <dgm:spPr/>
      <dgm:t>
        <a:bodyPr/>
        <a:lstStyle/>
        <a:p>
          <a:r>
            <a:rPr lang="pt-BR" b="1" dirty="0" smtClean="0">
              <a:solidFill>
                <a:schemeClr val="bg1"/>
              </a:solidFill>
            </a:rPr>
            <a:t>Apreciação de entidades externas</a:t>
          </a:r>
        </a:p>
      </dgm:t>
    </dgm:pt>
    <dgm:pt modelId="{1AF44343-0EDB-4C91-9E63-5C44C26FE980}" type="parTrans" cxnId="{641A5B1A-5B2C-4973-8461-298CA7F4EAF7}">
      <dgm:prSet/>
      <dgm:spPr/>
      <dgm:t>
        <a:bodyPr/>
        <a:lstStyle/>
        <a:p>
          <a:endParaRPr lang="pt-BR"/>
        </a:p>
      </dgm:t>
    </dgm:pt>
    <dgm:pt modelId="{8D72685D-FCEB-45A5-92C8-9D57BFB253EE}" type="sibTrans" cxnId="{641A5B1A-5B2C-4973-8461-298CA7F4EAF7}">
      <dgm:prSet/>
      <dgm:spPr/>
      <dgm:t>
        <a:bodyPr/>
        <a:lstStyle/>
        <a:p>
          <a:endParaRPr lang="pt-BR"/>
        </a:p>
      </dgm:t>
    </dgm:pt>
    <dgm:pt modelId="{016609B8-27D2-4F91-8D58-3B8A9B321E10}">
      <dgm:prSet phldrT="[Texto]"/>
      <dgm:spPr/>
      <dgm:t>
        <a:bodyPr/>
        <a:lstStyle/>
        <a:p>
          <a:r>
            <a:rPr lang="pt-BR" b="1" dirty="0" smtClean="0">
              <a:solidFill>
                <a:schemeClr val="bg1"/>
              </a:solidFill>
            </a:rPr>
            <a:t>Apreciação </a:t>
          </a:r>
          <a:r>
            <a:rPr lang="pt-BR" b="1" dirty="0" err="1" smtClean="0">
              <a:solidFill>
                <a:schemeClr val="bg1"/>
              </a:solidFill>
            </a:rPr>
            <a:t>Conaprev</a:t>
          </a:r>
          <a:endParaRPr lang="pt-BR" b="1" dirty="0" smtClean="0">
            <a:solidFill>
              <a:schemeClr val="bg1"/>
            </a:solidFill>
          </a:endParaRPr>
        </a:p>
      </dgm:t>
    </dgm:pt>
    <dgm:pt modelId="{83042634-01CB-4B60-9A84-82F444800C03}" type="parTrans" cxnId="{8B286F39-ED22-4756-9433-9F50DFF3C0F8}">
      <dgm:prSet/>
      <dgm:spPr/>
      <dgm:t>
        <a:bodyPr/>
        <a:lstStyle/>
        <a:p>
          <a:endParaRPr lang="pt-BR"/>
        </a:p>
      </dgm:t>
    </dgm:pt>
    <dgm:pt modelId="{DDC165FC-8A05-4679-B99B-788C9FB7E917}" type="sibTrans" cxnId="{8B286F39-ED22-4756-9433-9F50DFF3C0F8}">
      <dgm:prSet/>
      <dgm:spPr/>
      <dgm:t>
        <a:bodyPr/>
        <a:lstStyle/>
        <a:p>
          <a:endParaRPr lang="pt-BR"/>
        </a:p>
      </dgm:t>
    </dgm:pt>
    <dgm:pt modelId="{62DC1E0F-7767-47B5-A920-0F6C85F3FC01}">
      <dgm:prSet phldrT="[Texto]"/>
      <dgm:spPr/>
      <dgm:t>
        <a:bodyPr/>
        <a:lstStyle/>
        <a:p>
          <a:r>
            <a:rPr lang="pt-BR" b="1" dirty="0" smtClean="0">
              <a:solidFill>
                <a:schemeClr val="bg1"/>
              </a:solidFill>
            </a:rPr>
            <a:t>Portaria MPS/185</a:t>
          </a:r>
        </a:p>
      </dgm:t>
    </dgm:pt>
    <dgm:pt modelId="{873461DB-4ADB-42E3-9147-0D8F75592868}" type="parTrans" cxnId="{EC353D6A-C08A-41BA-8F8A-9E17E7B7D1B8}">
      <dgm:prSet/>
      <dgm:spPr/>
      <dgm:t>
        <a:bodyPr/>
        <a:lstStyle/>
        <a:p>
          <a:endParaRPr lang="pt-BR"/>
        </a:p>
      </dgm:t>
    </dgm:pt>
    <dgm:pt modelId="{F548E5E4-127B-4987-91D8-A70FD442E3B3}" type="sibTrans" cxnId="{EC353D6A-C08A-41BA-8F8A-9E17E7B7D1B8}">
      <dgm:prSet/>
      <dgm:spPr/>
      <dgm:t>
        <a:bodyPr/>
        <a:lstStyle/>
        <a:p>
          <a:endParaRPr lang="pt-BR"/>
        </a:p>
      </dgm:t>
    </dgm:pt>
    <dgm:pt modelId="{04A84269-DA15-4969-82FA-25A3F225349D}">
      <dgm:prSet phldrT="[Texto]"/>
      <dgm:spPr/>
      <dgm:t>
        <a:bodyPr/>
        <a:lstStyle/>
        <a:p>
          <a:r>
            <a:rPr lang="pt-BR" b="1" dirty="0" smtClean="0">
              <a:solidFill>
                <a:schemeClr val="bg1"/>
              </a:solidFill>
            </a:rPr>
            <a:t>Manual Pró-Gestão</a:t>
          </a:r>
        </a:p>
      </dgm:t>
    </dgm:pt>
    <dgm:pt modelId="{0F5C1C5F-BF05-4266-AEBC-0ADF9FC7DC1C}" type="parTrans" cxnId="{2217EAA6-2BF1-4E2D-A3FE-B7CAA7113C64}">
      <dgm:prSet/>
      <dgm:spPr/>
      <dgm:t>
        <a:bodyPr/>
        <a:lstStyle/>
        <a:p>
          <a:endParaRPr lang="pt-BR"/>
        </a:p>
      </dgm:t>
    </dgm:pt>
    <dgm:pt modelId="{27AC8028-BD44-46B0-9BCC-8F8A3211AE4C}" type="sibTrans" cxnId="{2217EAA6-2BF1-4E2D-A3FE-B7CAA7113C64}">
      <dgm:prSet/>
      <dgm:spPr/>
      <dgm:t>
        <a:bodyPr/>
        <a:lstStyle/>
        <a:p>
          <a:endParaRPr lang="pt-BR"/>
        </a:p>
      </dgm:t>
    </dgm:pt>
    <dgm:pt modelId="{CDCD141B-C50E-44C9-AA92-DDF4BE445E3F}">
      <dgm:prSet phldrT="[Texto]"/>
      <dgm:spPr/>
      <dgm:t>
        <a:bodyPr/>
        <a:lstStyle/>
        <a:p>
          <a:r>
            <a:rPr lang="pt-BR" b="1" dirty="0" smtClean="0">
              <a:solidFill>
                <a:schemeClr val="bg1"/>
              </a:solidFill>
            </a:rPr>
            <a:t>Consulta Pública</a:t>
          </a:r>
        </a:p>
      </dgm:t>
    </dgm:pt>
    <dgm:pt modelId="{B6C8F7E4-672A-46F2-8706-BE3F5478B3DC}" type="parTrans" cxnId="{EF5E73DA-0995-48DE-AC21-BD4B49D0DF5F}">
      <dgm:prSet/>
      <dgm:spPr/>
      <dgm:t>
        <a:bodyPr/>
        <a:lstStyle/>
        <a:p>
          <a:endParaRPr lang="pt-BR"/>
        </a:p>
      </dgm:t>
    </dgm:pt>
    <dgm:pt modelId="{145EDFC9-7659-4974-BF95-8821595114A2}" type="sibTrans" cxnId="{EF5E73DA-0995-48DE-AC21-BD4B49D0DF5F}">
      <dgm:prSet/>
      <dgm:spPr/>
      <dgm:t>
        <a:bodyPr/>
        <a:lstStyle/>
        <a:p>
          <a:endParaRPr lang="pt-BR"/>
        </a:p>
      </dgm:t>
    </dgm:pt>
    <dgm:pt modelId="{AEEDB000-40FC-4785-813F-94DA60EF1B7E}" type="pres">
      <dgm:prSet presAssocID="{410249E4-FDF8-49CE-98EC-C6EFD9E84D60}" presName="CompostProcess" presStyleCnt="0">
        <dgm:presLayoutVars>
          <dgm:dir/>
          <dgm:resizeHandles val="exact"/>
        </dgm:presLayoutVars>
      </dgm:prSet>
      <dgm:spPr/>
    </dgm:pt>
    <dgm:pt modelId="{215222DA-7F17-4FD2-BCC3-F80F91B70BAF}" type="pres">
      <dgm:prSet presAssocID="{410249E4-FDF8-49CE-98EC-C6EFD9E84D60}" presName="arrow" presStyleLbl="bgShp" presStyleIdx="0" presStyleCnt="1"/>
      <dgm:spPr/>
      <dgm:t>
        <a:bodyPr/>
        <a:lstStyle/>
        <a:p>
          <a:endParaRPr lang="pt-BR"/>
        </a:p>
      </dgm:t>
    </dgm:pt>
    <dgm:pt modelId="{E9E20ABB-BB96-4A1C-B73C-61B22A01CCB3}" type="pres">
      <dgm:prSet presAssocID="{410249E4-FDF8-49CE-98EC-C6EFD9E84D60}" presName="linearProcess" presStyleCnt="0"/>
      <dgm:spPr/>
    </dgm:pt>
    <dgm:pt modelId="{0BD1F702-0E79-4844-93FA-E09135F7B6FA}" type="pres">
      <dgm:prSet presAssocID="{49C0D34E-3BEF-485B-998C-51993BB09AFF}" presName="textNode" presStyleLbl="node1" presStyleIdx="0" presStyleCnt="7">
        <dgm:presLayoutVars>
          <dgm:bulletEnabled val="1"/>
        </dgm:presLayoutVars>
      </dgm:prSet>
      <dgm:spPr/>
      <dgm:t>
        <a:bodyPr/>
        <a:lstStyle/>
        <a:p>
          <a:endParaRPr lang="pt-BR"/>
        </a:p>
      </dgm:t>
    </dgm:pt>
    <dgm:pt modelId="{EA89617A-4DD6-478D-91D1-85624A9A97C1}" type="pres">
      <dgm:prSet presAssocID="{68457AAD-D5AA-4224-9602-8AA4589B2D79}" presName="sibTrans" presStyleCnt="0"/>
      <dgm:spPr/>
    </dgm:pt>
    <dgm:pt modelId="{79B284F4-411B-413F-818E-91247C409B5D}" type="pres">
      <dgm:prSet presAssocID="{0D337527-87C5-49F0-A8D5-870572E1A906}" presName="textNode" presStyleLbl="node1" presStyleIdx="1" presStyleCnt="7">
        <dgm:presLayoutVars>
          <dgm:bulletEnabled val="1"/>
        </dgm:presLayoutVars>
      </dgm:prSet>
      <dgm:spPr/>
      <dgm:t>
        <a:bodyPr/>
        <a:lstStyle/>
        <a:p>
          <a:endParaRPr lang="pt-BR"/>
        </a:p>
      </dgm:t>
    </dgm:pt>
    <dgm:pt modelId="{CB777AB7-8EC0-40EE-B672-13C1097E8354}" type="pres">
      <dgm:prSet presAssocID="{FEE7DB73-1703-45E6-AB33-0DF6AEEAF98A}" presName="sibTrans" presStyleCnt="0"/>
      <dgm:spPr/>
    </dgm:pt>
    <dgm:pt modelId="{282C67DF-62CD-4F96-8FEA-2E99C8EF0CF4}" type="pres">
      <dgm:prSet presAssocID="{87A9B2A9-9D23-48EC-943D-E369AC966313}" presName="textNode" presStyleLbl="node1" presStyleIdx="2" presStyleCnt="7">
        <dgm:presLayoutVars>
          <dgm:bulletEnabled val="1"/>
        </dgm:presLayoutVars>
      </dgm:prSet>
      <dgm:spPr/>
      <dgm:t>
        <a:bodyPr/>
        <a:lstStyle/>
        <a:p>
          <a:endParaRPr lang="pt-BR"/>
        </a:p>
      </dgm:t>
    </dgm:pt>
    <dgm:pt modelId="{905CB704-5BC8-4279-BEAC-F742A27D9542}" type="pres">
      <dgm:prSet presAssocID="{8D72685D-FCEB-45A5-92C8-9D57BFB253EE}" presName="sibTrans" presStyleCnt="0"/>
      <dgm:spPr/>
    </dgm:pt>
    <dgm:pt modelId="{1120049C-6741-429E-BADE-EB2F510E0D07}" type="pres">
      <dgm:prSet presAssocID="{016609B8-27D2-4F91-8D58-3B8A9B321E10}" presName="textNode" presStyleLbl="node1" presStyleIdx="3" presStyleCnt="7">
        <dgm:presLayoutVars>
          <dgm:bulletEnabled val="1"/>
        </dgm:presLayoutVars>
      </dgm:prSet>
      <dgm:spPr/>
      <dgm:t>
        <a:bodyPr/>
        <a:lstStyle/>
        <a:p>
          <a:endParaRPr lang="pt-BR"/>
        </a:p>
      </dgm:t>
    </dgm:pt>
    <dgm:pt modelId="{9B014E6B-B7DA-43D0-B8A8-EE132B06429E}" type="pres">
      <dgm:prSet presAssocID="{DDC165FC-8A05-4679-B99B-788C9FB7E917}" presName="sibTrans" presStyleCnt="0"/>
      <dgm:spPr/>
    </dgm:pt>
    <dgm:pt modelId="{2E7B985D-C66F-4E3C-96DF-F3940DF09EC1}" type="pres">
      <dgm:prSet presAssocID="{62DC1E0F-7767-47B5-A920-0F6C85F3FC01}" presName="textNode" presStyleLbl="node1" presStyleIdx="4" presStyleCnt="7">
        <dgm:presLayoutVars>
          <dgm:bulletEnabled val="1"/>
        </dgm:presLayoutVars>
      </dgm:prSet>
      <dgm:spPr/>
      <dgm:t>
        <a:bodyPr/>
        <a:lstStyle/>
        <a:p>
          <a:endParaRPr lang="pt-BR"/>
        </a:p>
      </dgm:t>
    </dgm:pt>
    <dgm:pt modelId="{0EB92084-DD07-47DC-8FED-460FA26AFF4E}" type="pres">
      <dgm:prSet presAssocID="{F548E5E4-127B-4987-91D8-A70FD442E3B3}" presName="sibTrans" presStyleCnt="0"/>
      <dgm:spPr/>
    </dgm:pt>
    <dgm:pt modelId="{AC2CE7CE-774E-4AF4-BD97-6E31813618A0}" type="pres">
      <dgm:prSet presAssocID="{04A84269-DA15-4969-82FA-25A3F225349D}" presName="textNode" presStyleLbl="node1" presStyleIdx="5" presStyleCnt="7">
        <dgm:presLayoutVars>
          <dgm:bulletEnabled val="1"/>
        </dgm:presLayoutVars>
      </dgm:prSet>
      <dgm:spPr/>
      <dgm:t>
        <a:bodyPr/>
        <a:lstStyle/>
        <a:p>
          <a:endParaRPr lang="pt-BR"/>
        </a:p>
      </dgm:t>
    </dgm:pt>
    <dgm:pt modelId="{FCABC786-AAF4-4BFA-95B1-2A235298D827}" type="pres">
      <dgm:prSet presAssocID="{27AC8028-BD44-46B0-9BCC-8F8A3211AE4C}" presName="sibTrans" presStyleCnt="0"/>
      <dgm:spPr/>
    </dgm:pt>
    <dgm:pt modelId="{50796B3E-4553-4073-8A42-C9518D461061}" type="pres">
      <dgm:prSet presAssocID="{CDCD141B-C50E-44C9-AA92-DDF4BE445E3F}" presName="textNode" presStyleLbl="node1" presStyleIdx="6" presStyleCnt="7">
        <dgm:presLayoutVars>
          <dgm:bulletEnabled val="1"/>
        </dgm:presLayoutVars>
      </dgm:prSet>
      <dgm:spPr/>
      <dgm:t>
        <a:bodyPr/>
        <a:lstStyle/>
        <a:p>
          <a:endParaRPr lang="pt-BR"/>
        </a:p>
      </dgm:t>
    </dgm:pt>
  </dgm:ptLst>
  <dgm:cxnLst>
    <dgm:cxn modelId="{92484FF4-A9A9-4341-8CC4-9BC93798317B}" srcId="{410249E4-FDF8-49CE-98EC-C6EFD9E84D60}" destId="{49C0D34E-3BEF-485B-998C-51993BB09AFF}" srcOrd="0" destOrd="0" parTransId="{74218310-B58D-4892-AD0D-734F49606843}" sibTransId="{68457AAD-D5AA-4224-9602-8AA4589B2D79}"/>
    <dgm:cxn modelId="{38321E6A-E47E-4CF8-AFB5-481E8F47705B}" type="presOf" srcId="{62DC1E0F-7767-47B5-A920-0F6C85F3FC01}" destId="{2E7B985D-C66F-4E3C-96DF-F3940DF09EC1}" srcOrd="0" destOrd="0" presId="urn:microsoft.com/office/officeart/2005/8/layout/hProcess9"/>
    <dgm:cxn modelId="{2FE380EB-A9D5-46DC-8501-FE8238FE8DB4}" type="presOf" srcId="{410249E4-FDF8-49CE-98EC-C6EFD9E84D60}" destId="{AEEDB000-40FC-4785-813F-94DA60EF1B7E}" srcOrd="0" destOrd="0" presId="urn:microsoft.com/office/officeart/2005/8/layout/hProcess9"/>
    <dgm:cxn modelId="{B3EFAE20-3A36-4283-8BD1-B6A4E5D99883}" type="presOf" srcId="{49C0D34E-3BEF-485B-998C-51993BB09AFF}" destId="{0BD1F702-0E79-4844-93FA-E09135F7B6FA}" srcOrd="0" destOrd="0" presId="urn:microsoft.com/office/officeart/2005/8/layout/hProcess9"/>
    <dgm:cxn modelId="{641A5B1A-5B2C-4973-8461-298CA7F4EAF7}" srcId="{410249E4-FDF8-49CE-98EC-C6EFD9E84D60}" destId="{87A9B2A9-9D23-48EC-943D-E369AC966313}" srcOrd="2" destOrd="0" parTransId="{1AF44343-0EDB-4C91-9E63-5C44C26FE980}" sibTransId="{8D72685D-FCEB-45A5-92C8-9D57BFB253EE}"/>
    <dgm:cxn modelId="{8B286F39-ED22-4756-9433-9F50DFF3C0F8}" srcId="{410249E4-FDF8-49CE-98EC-C6EFD9E84D60}" destId="{016609B8-27D2-4F91-8D58-3B8A9B321E10}" srcOrd="3" destOrd="0" parTransId="{83042634-01CB-4B60-9A84-82F444800C03}" sibTransId="{DDC165FC-8A05-4679-B99B-788C9FB7E917}"/>
    <dgm:cxn modelId="{EC353D6A-C08A-41BA-8F8A-9E17E7B7D1B8}" srcId="{410249E4-FDF8-49CE-98EC-C6EFD9E84D60}" destId="{62DC1E0F-7767-47B5-A920-0F6C85F3FC01}" srcOrd="4" destOrd="0" parTransId="{873461DB-4ADB-42E3-9147-0D8F75592868}" sibTransId="{F548E5E4-127B-4987-91D8-A70FD442E3B3}"/>
    <dgm:cxn modelId="{64DF8355-0D8D-470C-A749-4757308E71B0}" type="presOf" srcId="{CDCD141B-C50E-44C9-AA92-DDF4BE445E3F}" destId="{50796B3E-4553-4073-8A42-C9518D461061}" srcOrd="0" destOrd="0" presId="urn:microsoft.com/office/officeart/2005/8/layout/hProcess9"/>
    <dgm:cxn modelId="{56124B99-7904-4B74-9B8E-504B1C1C95EB}" type="presOf" srcId="{0D337527-87C5-49F0-A8D5-870572E1A906}" destId="{79B284F4-411B-413F-818E-91247C409B5D}" srcOrd="0" destOrd="0" presId="urn:microsoft.com/office/officeart/2005/8/layout/hProcess9"/>
    <dgm:cxn modelId="{6728F7EA-6C0F-443F-BE73-1ED1FC2AAEEF}" srcId="{410249E4-FDF8-49CE-98EC-C6EFD9E84D60}" destId="{0D337527-87C5-49F0-A8D5-870572E1A906}" srcOrd="1" destOrd="0" parTransId="{633901AA-C434-4A60-97BA-6633DC7ED1ED}" sibTransId="{FEE7DB73-1703-45E6-AB33-0DF6AEEAF98A}"/>
    <dgm:cxn modelId="{EF5E73DA-0995-48DE-AC21-BD4B49D0DF5F}" srcId="{410249E4-FDF8-49CE-98EC-C6EFD9E84D60}" destId="{CDCD141B-C50E-44C9-AA92-DDF4BE445E3F}" srcOrd="6" destOrd="0" parTransId="{B6C8F7E4-672A-46F2-8706-BE3F5478B3DC}" sibTransId="{145EDFC9-7659-4974-BF95-8821595114A2}"/>
    <dgm:cxn modelId="{2217EAA6-2BF1-4E2D-A3FE-B7CAA7113C64}" srcId="{410249E4-FDF8-49CE-98EC-C6EFD9E84D60}" destId="{04A84269-DA15-4969-82FA-25A3F225349D}" srcOrd="5" destOrd="0" parTransId="{0F5C1C5F-BF05-4266-AEBC-0ADF9FC7DC1C}" sibTransId="{27AC8028-BD44-46B0-9BCC-8F8A3211AE4C}"/>
    <dgm:cxn modelId="{63C39490-3759-46AB-A400-485FA0550DCF}" type="presOf" srcId="{87A9B2A9-9D23-48EC-943D-E369AC966313}" destId="{282C67DF-62CD-4F96-8FEA-2E99C8EF0CF4}" srcOrd="0" destOrd="0" presId="urn:microsoft.com/office/officeart/2005/8/layout/hProcess9"/>
    <dgm:cxn modelId="{1603F162-22C5-4771-8FD8-91F2D400D80D}" type="presOf" srcId="{04A84269-DA15-4969-82FA-25A3F225349D}" destId="{AC2CE7CE-774E-4AF4-BD97-6E31813618A0}" srcOrd="0" destOrd="0" presId="urn:microsoft.com/office/officeart/2005/8/layout/hProcess9"/>
    <dgm:cxn modelId="{53CDC41E-8701-4A1A-9CFD-81F17F6CEDE0}" type="presOf" srcId="{016609B8-27D2-4F91-8D58-3B8A9B321E10}" destId="{1120049C-6741-429E-BADE-EB2F510E0D07}" srcOrd="0" destOrd="0" presId="urn:microsoft.com/office/officeart/2005/8/layout/hProcess9"/>
    <dgm:cxn modelId="{1DF6CF7F-86AB-4EDE-9DC6-5ED847CB86E9}" type="presParOf" srcId="{AEEDB000-40FC-4785-813F-94DA60EF1B7E}" destId="{215222DA-7F17-4FD2-BCC3-F80F91B70BAF}" srcOrd="0" destOrd="0" presId="urn:microsoft.com/office/officeart/2005/8/layout/hProcess9"/>
    <dgm:cxn modelId="{454CB64F-DEC8-4E45-B066-D7D7736F983C}" type="presParOf" srcId="{AEEDB000-40FC-4785-813F-94DA60EF1B7E}" destId="{E9E20ABB-BB96-4A1C-B73C-61B22A01CCB3}" srcOrd="1" destOrd="0" presId="urn:microsoft.com/office/officeart/2005/8/layout/hProcess9"/>
    <dgm:cxn modelId="{4442A0EF-AAD5-47F6-AA38-FBF2ED819DE4}" type="presParOf" srcId="{E9E20ABB-BB96-4A1C-B73C-61B22A01CCB3}" destId="{0BD1F702-0E79-4844-93FA-E09135F7B6FA}" srcOrd="0" destOrd="0" presId="urn:microsoft.com/office/officeart/2005/8/layout/hProcess9"/>
    <dgm:cxn modelId="{1C25D797-472B-430A-96A7-BE2690B1D105}" type="presParOf" srcId="{E9E20ABB-BB96-4A1C-B73C-61B22A01CCB3}" destId="{EA89617A-4DD6-478D-91D1-85624A9A97C1}" srcOrd="1" destOrd="0" presId="urn:microsoft.com/office/officeart/2005/8/layout/hProcess9"/>
    <dgm:cxn modelId="{2209CC6F-7AE7-4830-B689-29D8FD563B55}" type="presParOf" srcId="{E9E20ABB-BB96-4A1C-B73C-61B22A01CCB3}" destId="{79B284F4-411B-413F-818E-91247C409B5D}" srcOrd="2" destOrd="0" presId="urn:microsoft.com/office/officeart/2005/8/layout/hProcess9"/>
    <dgm:cxn modelId="{9B157299-FE4B-48C4-AC2E-3D2CE6BB9F30}" type="presParOf" srcId="{E9E20ABB-BB96-4A1C-B73C-61B22A01CCB3}" destId="{CB777AB7-8EC0-40EE-B672-13C1097E8354}" srcOrd="3" destOrd="0" presId="urn:microsoft.com/office/officeart/2005/8/layout/hProcess9"/>
    <dgm:cxn modelId="{E50B45D6-32DE-430E-A7B5-EF4951A62CEF}" type="presParOf" srcId="{E9E20ABB-BB96-4A1C-B73C-61B22A01CCB3}" destId="{282C67DF-62CD-4F96-8FEA-2E99C8EF0CF4}" srcOrd="4" destOrd="0" presId="urn:microsoft.com/office/officeart/2005/8/layout/hProcess9"/>
    <dgm:cxn modelId="{0D9AD2E4-E55A-4DA2-B971-8A44E9D684AB}" type="presParOf" srcId="{E9E20ABB-BB96-4A1C-B73C-61B22A01CCB3}" destId="{905CB704-5BC8-4279-BEAC-F742A27D9542}" srcOrd="5" destOrd="0" presId="urn:microsoft.com/office/officeart/2005/8/layout/hProcess9"/>
    <dgm:cxn modelId="{E0409BA2-3FE8-4EBD-8CEA-8F595C7AB0B9}" type="presParOf" srcId="{E9E20ABB-BB96-4A1C-B73C-61B22A01CCB3}" destId="{1120049C-6741-429E-BADE-EB2F510E0D07}" srcOrd="6" destOrd="0" presId="urn:microsoft.com/office/officeart/2005/8/layout/hProcess9"/>
    <dgm:cxn modelId="{84C3E685-9704-40B4-A23E-42A9DDC52802}" type="presParOf" srcId="{E9E20ABB-BB96-4A1C-B73C-61B22A01CCB3}" destId="{9B014E6B-B7DA-43D0-B8A8-EE132B06429E}" srcOrd="7" destOrd="0" presId="urn:microsoft.com/office/officeart/2005/8/layout/hProcess9"/>
    <dgm:cxn modelId="{FAAF6225-082B-40EF-B1CD-2C3AA5E11A10}" type="presParOf" srcId="{E9E20ABB-BB96-4A1C-B73C-61B22A01CCB3}" destId="{2E7B985D-C66F-4E3C-96DF-F3940DF09EC1}" srcOrd="8" destOrd="0" presId="urn:microsoft.com/office/officeart/2005/8/layout/hProcess9"/>
    <dgm:cxn modelId="{2C839580-6A5D-49E3-8306-44F7905107AF}" type="presParOf" srcId="{E9E20ABB-BB96-4A1C-B73C-61B22A01CCB3}" destId="{0EB92084-DD07-47DC-8FED-460FA26AFF4E}" srcOrd="9" destOrd="0" presId="urn:microsoft.com/office/officeart/2005/8/layout/hProcess9"/>
    <dgm:cxn modelId="{A609FA69-11C4-4AFD-A267-DDF21F0B7089}" type="presParOf" srcId="{E9E20ABB-BB96-4A1C-B73C-61B22A01CCB3}" destId="{AC2CE7CE-774E-4AF4-BD97-6E31813618A0}" srcOrd="10" destOrd="0" presId="urn:microsoft.com/office/officeart/2005/8/layout/hProcess9"/>
    <dgm:cxn modelId="{59390242-73F1-4272-8F43-EB31752DF0D7}" type="presParOf" srcId="{E9E20ABB-BB96-4A1C-B73C-61B22A01CCB3}" destId="{FCABC786-AAF4-4BFA-95B1-2A235298D827}" srcOrd="11" destOrd="0" presId="urn:microsoft.com/office/officeart/2005/8/layout/hProcess9"/>
    <dgm:cxn modelId="{FF8CBBE5-3582-47AC-8D43-B464EC91EBE0}" type="presParOf" srcId="{E9E20ABB-BB96-4A1C-B73C-61B22A01CCB3}" destId="{50796B3E-4553-4073-8A42-C9518D461061}" srcOrd="12" destOrd="0" presId="urn:microsoft.com/office/officeart/2005/8/layout/hProcess9"/>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85CB207-18BD-4ECB-A400-74AF8AAC81B2}" type="doc">
      <dgm:prSet loTypeId="urn:microsoft.com/office/officeart/2005/8/layout/pyramid2" loCatId="list" qsTypeId="urn:microsoft.com/office/officeart/2005/8/quickstyle/simple1" qsCatId="simple" csTypeId="urn:microsoft.com/office/officeart/2005/8/colors/accent2_2" csCatId="accent2" phldr="1"/>
      <dgm:spPr/>
    </dgm:pt>
    <dgm:pt modelId="{982A80F9-E3B4-42F1-9C95-57EC8A525C79}">
      <dgm:prSet phldrT="[Texto]"/>
      <dgm:spPr/>
      <dgm:t>
        <a:bodyPr/>
        <a:lstStyle/>
        <a:p>
          <a:r>
            <a:rPr lang="pt-BR" b="1" dirty="0" smtClean="0"/>
            <a:t>ADESÃO FACULTATIVA</a:t>
          </a:r>
          <a:endParaRPr lang="pt-BR" b="1" dirty="0"/>
        </a:p>
      </dgm:t>
    </dgm:pt>
    <dgm:pt modelId="{89DA2A65-EB61-4EC9-87B9-EB53B8C5AA2E}" type="parTrans" cxnId="{BADB55F6-78F7-433D-AAB2-63F0F0F41950}">
      <dgm:prSet/>
      <dgm:spPr/>
      <dgm:t>
        <a:bodyPr/>
        <a:lstStyle/>
        <a:p>
          <a:endParaRPr lang="pt-BR"/>
        </a:p>
      </dgm:t>
    </dgm:pt>
    <dgm:pt modelId="{1486F189-9762-4016-AC3D-E639500108A9}" type="sibTrans" cxnId="{BADB55F6-78F7-433D-AAB2-63F0F0F41950}">
      <dgm:prSet/>
      <dgm:spPr/>
      <dgm:t>
        <a:bodyPr/>
        <a:lstStyle/>
        <a:p>
          <a:endParaRPr lang="pt-BR"/>
        </a:p>
      </dgm:t>
    </dgm:pt>
    <dgm:pt modelId="{BB410A1B-5008-40A1-A4F4-2685D1CB9C95}">
      <dgm:prSet phldrT="[Texto]"/>
      <dgm:spPr/>
      <dgm:t>
        <a:bodyPr/>
        <a:lstStyle/>
        <a:p>
          <a:r>
            <a:rPr lang="pt-BR" b="1" dirty="0" smtClean="0"/>
            <a:t>NÍVEIS DE ADERÊNCIA: I, II, III e IV</a:t>
          </a:r>
          <a:endParaRPr lang="pt-BR" b="1" dirty="0"/>
        </a:p>
      </dgm:t>
    </dgm:pt>
    <dgm:pt modelId="{5C477129-9C1D-479B-845A-FF8AE1D2E9FE}" type="parTrans" cxnId="{B84F503F-399C-43C1-BA40-7F62E31B1367}">
      <dgm:prSet/>
      <dgm:spPr/>
      <dgm:t>
        <a:bodyPr/>
        <a:lstStyle/>
        <a:p>
          <a:endParaRPr lang="pt-BR"/>
        </a:p>
      </dgm:t>
    </dgm:pt>
    <dgm:pt modelId="{0C4D0574-A775-4A4C-AC4A-7D471510CC3E}" type="sibTrans" cxnId="{B84F503F-399C-43C1-BA40-7F62E31B1367}">
      <dgm:prSet/>
      <dgm:spPr/>
      <dgm:t>
        <a:bodyPr/>
        <a:lstStyle/>
        <a:p>
          <a:endParaRPr lang="pt-BR"/>
        </a:p>
      </dgm:t>
    </dgm:pt>
    <dgm:pt modelId="{C16BCA3D-B4D8-4AF8-A9AD-0874C7059C49}">
      <dgm:prSet/>
      <dgm:spPr/>
      <dgm:t>
        <a:bodyPr/>
        <a:lstStyle/>
        <a:p>
          <a:r>
            <a:rPr lang="pt-BR" b="1" dirty="0" smtClean="0"/>
            <a:t>VALIDADE DE CERTIFICAÇÃO: 3 ANOS</a:t>
          </a:r>
          <a:endParaRPr lang="pt-BR" b="1" dirty="0"/>
        </a:p>
      </dgm:t>
    </dgm:pt>
    <dgm:pt modelId="{B34B8820-2D7E-4AC2-9E60-934800CAB305}" type="parTrans" cxnId="{ADEB1E5C-E610-4E1F-96D5-12A8EA44F2E9}">
      <dgm:prSet/>
      <dgm:spPr/>
      <dgm:t>
        <a:bodyPr/>
        <a:lstStyle/>
        <a:p>
          <a:endParaRPr lang="pt-BR"/>
        </a:p>
      </dgm:t>
    </dgm:pt>
    <dgm:pt modelId="{B3C721CE-8990-45CA-90E0-10585789E6DF}" type="sibTrans" cxnId="{ADEB1E5C-E610-4E1F-96D5-12A8EA44F2E9}">
      <dgm:prSet/>
      <dgm:spPr/>
      <dgm:t>
        <a:bodyPr/>
        <a:lstStyle/>
        <a:p>
          <a:endParaRPr lang="pt-BR"/>
        </a:p>
      </dgm:t>
    </dgm:pt>
    <dgm:pt modelId="{4EEED285-761C-4D90-9AAC-BA60437406B0}">
      <dgm:prSet/>
      <dgm:spPr/>
      <dgm:t>
        <a:bodyPr/>
        <a:lstStyle/>
        <a:p>
          <a:r>
            <a:rPr lang="pt-BR" b="1" dirty="0" smtClean="0"/>
            <a:t>CRP</a:t>
          </a:r>
          <a:endParaRPr lang="pt-BR" b="1" dirty="0"/>
        </a:p>
      </dgm:t>
    </dgm:pt>
    <dgm:pt modelId="{0F5CDA64-8D90-4DA1-9D9F-3DE76EB56857}" type="parTrans" cxnId="{015D2149-0464-4B01-9F1E-057B71ACF20E}">
      <dgm:prSet/>
      <dgm:spPr/>
      <dgm:t>
        <a:bodyPr/>
        <a:lstStyle/>
        <a:p>
          <a:endParaRPr lang="pt-BR"/>
        </a:p>
      </dgm:t>
    </dgm:pt>
    <dgm:pt modelId="{50235665-3E06-4419-8D3A-8E3B5FD3A3D3}" type="sibTrans" cxnId="{015D2149-0464-4B01-9F1E-057B71ACF20E}">
      <dgm:prSet/>
      <dgm:spPr/>
      <dgm:t>
        <a:bodyPr/>
        <a:lstStyle/>
        <a:p>
          <a:endParaRPr lang="pt-BR"/>
        </a:p>
      </dgm:t>
    </dgm:pt>
    <dgm:pt modelId="{7122B2AE-AC1D-471F-AD39-3DBF53393D18}">
      <dgm:prSet/>
      <dgm:spPr/>
      <dgm:t>
        <a:bodyPr/>
        <a:lstStyle/>
        <a:p>
          <a:r>
            <a:rPr lang="pt-BR" b="1" dirty="0" smtClean="0"/>
            <a:t>CERTIFICADORAS: ENTIDADES A SEREM CREDENCIADAS MTPS A PARTIR DE REQUISITOS DEFINIDOS EM AUDIÊNCIA PÚBLICA</a:t>
          </a:r>
          <a:endParaRPr lang="pt-BR" b="1" dirty="0"/>
        </a:p>
      </dgm:t>
    </dgm:pt>
    <dgm:pt modelId="{C9F951F5-87F9-4752-AF7B-0FBB4F17568B}" type="parTrans" cxnId="{7E0466CB-27C1-49FC-B339-E588ED41C283}">
      <dgm:prSet/>
      <dgm:spPr/>
      <dgm:t>
        <a:bodyPr/>
        <a:lstStyle/>
        <a:p>
          <a:endParaRPr lang="pt-BR"/>
        </a:p>
      </dgm:t>
    </dgm:pt>
    <dgm:pt modelId="{744A73B0-B631-4416-A729-0C8B6D2B70E3}" type="sibTrans" cxnId="{7E0466CB-27C1-49FC-B339-E588ED41C283}">
      <dgm:prSet/>
      <dgm:spPr/>
      <dgm:t>
        <a:bodyPr/>
        <a:lstStyle/>
        <a:p>
          <a:endParaRPr lang="pt-BR"/>
        </a:p>
      </dgm:t>
    </dgm:pt>
    <dgm:pt modelId="{1961B3B0-AF34-4B0C-9040-EA567B4868F3}" type="pres">
      <dgm:prSet presAssocID="{B85CB207-18BD-4ECB-A400-74AF8AAC81B2}" presName="compositeShape" presStyleCnt="0">
        <dgm:presLayoutVars>
          <dgm:dir/>
          <dgm:resizeHandles/>
        </dgm:presLayoutVars>
      </dgm:prSet>
      <dgm:spPr/>
    </dgm:pt>
    <dgm:pt modelId="{09D5435B-D190-45E9-8B6C-4871AF91495E}" type="pres">
      <dgm:prSet presAssocID="{B85CB207-18BD-4ECB-A400-74AF8AAC81B2}" presName="pyramid" presStyleLbl="node1" presStyleIdx="0" presStyleCnt="1"/>
      <dgm:spPr/>
    </dgm:pt>
    <dgm:pt modelId="{0B83EDB5-96F6-4F4C-8C19-787A18CE8AAB}" type="pres">
      <dgm:prSet presAssocID="{B85CB207-18BD-4ECB-A400-74AF8AAC81B2}" presName="theList" presStyleCnt="0"/>
      <dgm:spPr/>
    </dgm:pt>
    <dgm:pt modelId="{730FFD2A-01FA-45A3-B026-E646D86A7770}" type="pres">
      <dgm:prSet presAssocID="{982A80F9-E3B4-42F1-9C95-57EC8A525C79}" presName="aNode" presStyleLbl="fgAcc1" presStyleIdx="0" presStyleCnt="5" custScaleX="126321">
        <dgm:presLayoutVars>
          <dgm:bulletEnabled val="1"/>
        </dgm:presLayoutVars>
      </dgm:prSet>
      <dgm:spPr/>
      <dgm:t>
        <a:bodyPr/>
        <a:lstStyle/>
        <a:p>
          <a:endParaRPr lang="pt-BR"/>
        </a:p>
      </dgm:t>
    </dgm:pt>
    <dgm:pt modelId="{2EEDF281-E648-43D0-9593-0F47BF8E0B6F}" type="pres">
      <dgm:prSet presAssocID="{982A80F9-E3B4-42F1-9C95-57EC8A525C79}" presName="aSpace" presStyleCnt="0"/>
      <dgm:spPr/>
    </dgm:pt>
    <dgm:pt modelId="{52AA793F-453F-473A-B35A-2D869345CD8A}" type="pres">
      <dgm:prSet presAssocID="{BB410A1B-5008-40A1-A4F4-2685D1CB9C95}" presName="aNode" presStyleLbl="fgAcc1" presStyleIdx="1" presStyleCnt="5" custScaleX="126321">
        <dgm:presLayoutVars>
          <dgm:bulletEnabled val="1"/>
        </dgm:presLayoutVars>
      </dgm:prSet>
      <dgm:spPr/>
      <dgm:t>
        <a:bodyPr/>
        <a:lstStyle/>
        <a:p>
          <a:endParaRPr lang="pt-BR"/>
        </a:p>
      </dgm:t>
    </dgm:pt>
    <dgm:pt modelId="{9D023624-9FC8-4A5E-80B5-3F385D0E9643}" type="pres">
      <dgm:prSet presAssocID="{BB410A1B-5008-40A1-A4F4-2685D1CB9C95}" presName="aSpace" presStyleCnt="0"/>
      <dgm:spPr/>
    </dgm:pt>
    <dgm:pt modelId="{D35E4929-C548-4A6A-8243-E95FCE1681C5}" type="pres">
      <dgm:prSet presAssocID="{C16BCA3D-B4D8-4AF8-A9AD-0874C7059C49}" presName="aNode" presStyleLbl="fgAcc1" presStyleIdx="2" presStyleCnt="5" custScaleX="126321">
        <dgm:presLayoutVars>
          <dgm:bulletEnabled val="1"/>
        </dgm:presLayoutVars>
      </dgm:prSet>
      <dgm:spPr/>
      <dgm:t>
        <a:bodyPr/>
        <a:lstStyle/>
        <a:p>
          <a:endParaRPr lang="pt-BR"/>
        </a:p>
      </dgm:t>
    </dgm:pt>
    <dgm:pt modelId="{7A69D5D7-FE4D-4017-9BD8-64C1A1CC0817}" type="pres">
      <dgm:prSet presAssocID="{C16BCA3D-B4D8-4AF8-A9AD-0874C7059C49}" presName="aSpace" presStyleCnt="0"/>
      <dgm:spPr/>
    </dgm:pt>
    <dgm:pt modelId="{E850E5F2-AAAA-458A-A7AF-8731E0B5845B}" type="pres">
      <dgm:prSet presAssocID="{4EEED285-761C-4D90-9AAC-BA60437406B0}" presName="aNode" presStyleLbl="fgAcc1" presStyleIdx="3" presStyleCnt="5" custScaleX="126321">
        <dgm:presLayoutVars>
          <dgm:bulletEnabled val="1"/>
        </dgm:presLayoutVars>
      </dgm:prSet>
      <dgm:spPr/>
      <dgm:t>
        <a:bodyPr/>
        <a:lstStyle/>
        <a:p>
          <a:endParaRPr lang="pt-BR"/>
        </a:p>
      </dgm:t>
    </dgm:pt>
    <dgm:pt modelId="{9B0C1819-EF5A-40FF-B4D0-EE4EAC5A08E9}" type="pres">
      <dgm:prSet presAssocID="{4EEED285-761C-4D90-9AAC-BA60437406B0}" presName="aSpace" presStyleCnt="0"/>
      <dgm:spPr/>
    </dgm:pt>
    <dgm:pt modelId="{B428F775-D2B3-4A66-9175-6D0B69B6098B}" type="pres">
      <dgm:prSet presAssocID="{7122B2AE-AC1D-471F-AD39-3DBF53393D18}" presName="aNode" presStyleLbl="fgAcc1" presStyleIdx="4" presStyleCnt="5" custScaleX="126753">
        <dgm:presLayoutVars>
          <dgm:bulletEnabled val="1"/>
        </dgm:presLayoutVars>
      </dgm:prSet>
      <dgm:spPr/>
      <dgm:t>
        <a:bodyPr/>
        <a:lstStyle/>
        <a:p>
          <a:endParaRPr lang="pt-BR"/>
        </a:p>
      </dgm:t>
    </dgm:pt>
    <dgm:pt modelId="{47F8D87D-A18D-4DC9-A91D-E4E40E3FE293}" type="pres">
      <dgm:prSet presAssocID="{7122B2AE-AC1D-471F-AD39-3DBF53393D18}" presName="aSpace" presStyleCnt="0"/>
      <dgm:spPr/>
    </dgm:pt>
  </dgm:ptLst>
  <dgm:cxnLst>
    <dgm:cxn modelId="{0441D9AC-0175-4F04-95D9-6B2D501BF844}" type="presOf" srcId="{B85CB207-18BD-4ECB-A400-74AF8AAC81B2}" destId="{1961B3B0-AF34-4B0C-9040-EA567B4868F3}" srcOrd="0" destOrd="0" presId="urn:microsoft.com/office/officeart/2005/8/layout/pyramid2"/>
    <dgm:cxn modelId="{2539445C-7F1C-44D8-9FF3-0527694DB71D}" type="presOf" srcId="{4EEED285-761C-4D90-9AAC-BA60437406B0}" destId="{E850E5F2-AAAA-458A-A7AF-8731E0B5845B}" srcOrd="0" destOrd="0" presId="urn:microsoft.com/office/officeart/2005/8/layout/pyramid2"/>
    <dgm:cxn modelId="{ADEB1E5C-E610-4E1F-96D5-12A8EA44F2E9}" srcId="{B85CB207-18BD-4ECB-A400-74AF8AAC81B2}" destId="{C16BCA3D-B4D8-4AF8-A9AD-0874C7059C49}" srcOrd="2" destOrd="0" parTransId="{B34B8820-2D7E-4AC2-9E60-934800CAB305}" sibTransId="{B3C721CE-8990-45CA-90E0-10585789E6DF}"/>
    <dgm:cxn modelId="{51823EE6-BD76-4CC0-8268-0C513E0A69AC}" type="presOf" srcId="{7122B2AE-AC1D-471F-AD39-3DBF53393D18}" destId="{B428F775-D2B3-4A66-9175-6D0B69B6098B}" srcOrd="0" destOrd="0" presId="urn:microsoft.com/office/officeart/2005/8/layout/pyramid2"/>
    <dgm:cxn modelId="{D3302889-1E64-4E2E-A14D-A232A90FB712}" type="presOf" srcId="{C16BCA3D-B4D8-4AF8-A9AD-0874C7059C49}" destId="{D35E4929-C548-4A6A-8243-E95FCE1681C5}" srcOrd="0" destOrd="0" presId="urn:microsoft.com/office/officeart/2005/8/layout/pyramid2"/>
    <dgm:cxn modelId="{BADB55F6-78F7-433D-AAB2-63F0F0F41950}" srcId="{B85CB207-18BD-4ECB-A400-74AF8AAC81B2}" destId="{982A80F9-E3B4-42F1-9C95-57EC8A525C79}" srcOrd="0" destOrd="0" parTransId="{89DA2A65-EB61-4EC9-87B9-EB53B8C5AA2E}" sibTransId="{1486F189-9762-4016-AC3D-E639500108A9}"/>
    <dgm:cxn modelId="{015D2149-0464-4B01-9F1E-057B71ACF20E}" srcId="{B85CB207-18BD-4ECB-A400-74AF8AAC81B2}" destId="{4EEED285-761C-4D90-9AAC-BA60437406B0}" srcOrd="3" destOrd="0" parTransId="{0F5CDA64-8D90-4DA1-9D9F-3DE76EB56857}" sibTransId="{50235665-3E06-4419-8D3A-8E3B5FD3A3D3}"/>
    <dgm:cxn modelId="{3A0CC2EB-DBF7-4B71-AC47-69FC11661DE3}" type="presOf" srcId="{982A80F9-E3B4-42F1-9C95-57EC8A525C79}" destId="{730FFD2A-01FA-45A3-B026-E646D86A7770}" srcOrd="0" destOrd="0" presId="urn:microsoft.com/office/officeart/2005/8/layout/pyramid2"/>
    <dgm:cxn modelId="{7742CBE1-FB63-488C-A982-A2B861904F49}" type="presOf" srcId="{BB410A1B-5008-40A1-A4F4-2685D1CB9C95}" destId="{52AA793F-453F-473A-B35A-2D869345CD8A}" srcOrd="0" destOrd="0" presId="urn:microsoft.com/office/officeart/2005/8/layout/pyramid2"/>
    <dgm:cxn modelId="{B84F503F-399C-43C1-BA40-7F62E31B1367}" srcId="{B85CB207-18BD-4ECB-A400-74AF8AAC81B2}" destId="{BB410A1B-5008-40A1-A4F4-2685D1CB9C95}" srcOrd="1" destOrd="0" parTransId="{5C477129-9C1D-479B-845A-FF8AE1D2E9FE}" sibTransId="{0C4D0574-A775-4A4C-AC4A-7D471510CC3E}"/>
    <dgm:cxn modelId="{7E0466CB-27C1-49FC-B339-E588ED41C283}" srcId="{B85CB207-18BD-4ECB-A400-74AF8AAC81B2}" destId="{7122B2AE-AC1D-471F-AD39-3DBF53393D18}" srcOrd="4" destOrd="0" parTransId="{C9F951F5-87F9-4752-AF7B-0FBB4F17568B}" sibTransId="{744A73B0-B631-4416-A729-0C8B6D2B70E3}"/>
    <dgm:cxn modelId="{98D02955-00B4-4170-8A10-CD024AD356E9}" type="presParOf" srcId="{1961B3B0-AF34-4B0C-9040-EA567B4868F3}" destId="{09D5435B-D190-45E9-8B6C-4871AF91495E}" srcOrd="0" destOrd="0" presId="urn:microsoft.com/office/officeart/2005/8/layout/pyramid2"/>
    <dgm:cxn modelId="{7752281B-D581-4257-AC73-F1D5951CED67}" type="presParOf" srcId="{1961B3B0-AF34-4B0C-9040-EA567B4868F3}" destId="{0B83EDB5-96F6-4F4C-8C19-787A18CE8AAB}" srcOrd="1" destOrd="0" presId="urn:microsoft.com/office/officeart/2005/8/layout/pyramid2"/>
    <dgm:cxn modelId="{677FB9CD-8CBF-4EBC-8B73-C5EF808EC86E}" type="presParOf" srcId="{0B83EDB5-96F6-4F4C-8C19-787A18CE8AAB}" destId="{730FFD2A-01FA-45A3-B026-E646D86A7770}" srcOrd="0" destOrd="0" presId="urn:microsoft.com/office/officeart/2005/8/layout/pyramid2"/>
    <dgm:cxn modelId="{2E8A2DF0-72DE-464A-BC5F-C010B3FB09B6}" type="presParOf" srcId="{0B83EDB5-96F6-4F4C-8C19-787A18CE8AAB}" destId="{2EEDF281-E648-43D0-9593-0F47BF8E0B6F}" srcOrd="1" destOrd="0" presId="urn:microsoft.com/office/officeart/2005/8/layout/pyramid2"/>
    <dgm:cxn modelId="{E7E9C100-97A9-4E5E-977F-93F21B5A10C5}" type="presParOf" srcId="{0B83EDB5-96F6-4F4C-8C19-787A18CE8AAB}" destId="{52AA793F-453F-473A-B35A-2D869345CD8A}" srcOrd="2" destOrd="0" presId="urn:microsoft.com/office/officeart/2005/8/layout/pyramid2"/>
    <dgm:cxn modelId="{99063438-4F77-43FA-8D72-BCAF6EBDA926}" type="presParOf" srcId="{0B83EDB5-96F6-4F4C-8C19-787A18CE8AAB}" destId="{9D023624-9FC8-4A5E-80B5-3F385D0E9643}" srcOrd="3" destOrd="0" presId="urn:microsoft.com/office/officeart/2005/8/layout/pyramid2"/>
    <dgm:cxn modelId="{9585D104-3E78-42B4-ADD6-5EBDEC962C10}" type="presParOf" srcId="{0B83EDB5-96F6-4F4C-8C19-787A18CE8AAB}" destId="{D35E4929-C548-4A6A-8243-E95FCE1681C5}" srcOrd="4" destOrd="0" presId="urn:microsoft.com/office/officeart/2005/8/layout/pyramid2"/>
    <dgm:cxn modelId="{FEB6FB51-7EF9-442F-A5A4-98781E64AD9F}" type="presParOf" srcId="{0B83EDB5-96F6-4F4C-8C19-787A18CE8AAB}" destId="{7A69D5D7-FE4D-4017-9BD8-64C1A1CC0817}" srcOrd="5" destOrd="0" presId="urn:microsoft.com/office/officeart/2005/8/layout/pyramid2"/>
    <dgm:cxn modelId="{695A7A35-A96F-4464-B217-ADB0B0E3FED1}" type="presParOf" srcId="{0B83EDB5-96F6-4F4C-8C19-787A18CE8AAB}" destId="{E850E5F2-AAAA-458A-A7AF-8731E0B5845B}" srcOrd="6" destOrd="0" presId="urn:microsoft.com/office/officeart/2005/8/layout/pyramid2"/>
    <dgm:cxn modelId="{08DF6C36-5F55-4CF5-B3DD-0F1DECE07383}" type="presParOf" srcId="{0B83EDB5-96F6-4F4C-8C19-787A18CE8AAB}" destId="{9B0C1819-EF5A-40FF-B4D0-EE4EAC5A08E9}" srcOrd="7" destOrd="0" presId="urn:microsoft.com/office/officeart/2005/8/layout/pyramid2"/>
    <dgm:cxn modelId="{41A718F7-5122-49E7-BD7E-8E7FD75ADC62}" type="presParOf" srcId="{0B83EDB5-96F6-4F4C-8C19-787A18CE8AAB}" destId="{B428F775-D2B3-4A66-9175-6D0B69B6098B}" srcOrd="8" destOrd="0" presId="urn:microsoft.com/office/officeart/2005/8/layout/pyramid2"/>
    <dgm:cxn modelId="{C2DEC97E-5795-4A4E-8F1F-AAD3DDA806A9}" type="presParOf" srcId="{0B83EDB5-96F6-4F4C-8C19-787A18CE8AAB}" destId="{47F8D87D-A18D-4DC9-A91D-E4E40E3FE293}" srcOrd="9"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2528C29-0892-45D0-ADB6-972596B2E66B}" type="doc">
      <dgm:prSet loTypeId="urn:microsoft.com/office/officeart/2005/8/layout/arrow6" loCatId="relationship" qsTypeId="urn:microsoft.com/office/officeart/2005/8/quickstyle/simple1" qsCatId="simple" csTypeId="urn:microsoft.com/office/officeart/2005/8/colors/accent1_2" csCatId="accent1" phldr="1"/>
      <dgm:spPr/>
      <dgm:t>
        <a:bodyPr/>
        <a:lstStyle/>
        <a:p>
          <a:endParaRPr lang="pt-BR"/>
        </a:p>
      </dgm:t>
    </dgm:pt>
    <dgm:pt modelId="{D043F062-7CFA-4F57-BAEA-1EAA586848C6}">
      <dgm:prSet phldrT="[Texto]"/>
      <dgm:spPr/>
      <dgm:t>
        <a:bodyPr/>
        <a:lstStyle/>
        <a:p>
          <a:r>
            <a:rPr lang="pt-BR" b="1" dirty="0" smtClean="0">
              <a:solidFill>
                <a:schemeClr val="tx1"/>
              </a:solidFill>
            </a:rPr>
            <a:t>Supervisão</a:t>
          </a:r>
          <a:endParaRPr lang="pt-BR" b="1" dirty="0">
            <a:solidFill>
              <a:schemeClr val="tx1"/>
            </a:solidFill>
          </a:endParaRPr>
        </a:p>
      </dgm:t>
    </dgm:pt>
    <dgm:pt modelId="{BED4B635-F53F-444A-9780-02FF2DDC3065}" type="parTrans" cxnId="{341340BB-C2EC-46AE-B0EE-6A73079C8825}">
      <dgm:prSet/>
      <dgm:spPr/>
      <dgm:t>
        <a:bodyPr/>
        <a:lstStyle/>
        <a:p>
          <a:endParaRPr lang="pt-BR" b="1">
            <a:solidFill>
              <a:schemeClr val="tx1"/>
            </a:solidFill>
          </a:endParaRPr>
        </a:p>
      </dgm:t>
    </dgm:pt>
    <dgm:pt modelId="{9F7B8B67-968A-4E72-AB2F-283FACEB7225}" type="sibTrans" cxnId="{341340BB-C2EC-46AE-B0EE-6A73079C8825}">
      <dgm:prSet/>
      <dgm:spPr/>
      <dgm:t>
        <a:bodyPr/>
        <a:lstStyle/>
        <a:p>
          <a:endParaRPr lang="pt-BR" b="1">
            <a:solidFill>
              <a:schemeClr val="tx1"/>
            </a:solidFill>
          </a:endParaRPr>
        </a:p>
      </dgm:t>
    </dgm:pt>
    <dgm:pt modelId="{B831E094-FE3A-4D93-849C-8E93A09BC410}">
      <dgm:prSet phldrT="[Texto]"/>
      <dgm:spPr/>
      <dgm:t>
        <a:bodyPr/>
        <a:lstStyle/>
        <a:p>
          <a:r>
            <a:rPr lang="pt-BR" b="1" dirty="0" smtClean="0">
              <a:solidFill>
                <a:schemeClr val="tx1"/>
              </a:solidFill>
            </a:rPr>
            <a:t>Melhoria da Gestão do RPPS</a:t>
          </a:r>
          <a:endParaRPr lang="pt-BR" b="1" dirty="0">
            <a:solidFill>
              <a:schemeClr val="tx1"/>
            </a:solidFill>
          </a:endParaRPr>
        </a:p>
      </dgm:t>
    </dgm:pt>
    <dgm:pt modelId="{411D9A4A-71D5-47E4-81CE-B502F565E7FB}" type="parTrans" cxnId="{A31CAAC9-E677-42B4-A723-9FDAAC8B8BCD}">
      <dgm:prSet/>
      <dgm:spPr/>
      <dgm:t>
        <a:bodyPr/>
        <a:lstStyle/>
        <a:p>
          <a:endParaRPr lang="pt-BR" b="1">
            <a:solidFill>
              <a:schemeClr val="tx1"/>
            </a:solidFill>
          </a:endParaRPr>
        </a:p>
      </dgm:t>
    </dgm:pt>
    <dgm:pt modelId="{06572236-7C0D-4B22-A408-800AFE8B7CB3}" type="sibTrans" cxnId="{A31CAAC9-E677-42B4-A723-9FDAAC8B8BCD}">
      <dgm:prSet/>
      <dgm:spPr/>
      <dgm:t>
        <a:bodyPr/>
        <a:lstStyle/>
        <a:p>
          <a:endParaRPr lang="pt-BR" b="1">
            <a:solidFill>
              <a:schemeClr val="tx1"/>
            </a:solidFill>
          </a:endParaRPr>
        </a:p>
      </dgm:t>
    </dgm:pt>
    <dgm:pt modelId="{FCFF1438-26E8-431A-A848-688937924DB9}" type="pres">
      <dgm:prSet presAssocID="{32528C29-0892-45D0-ADB6-972596B2E66B}" presName="compositeShape" presStyleCnt="0">
        <dgm:presLayoutVars>
          <dgm:chMax val="2"/>
          <dgm:dir/>
          <dgm:resizeHandles val="exact"/>
        </dgm:presLayoutVars>
      </dgm:prSet>
      <dgm:spPr/>
      <dgm:t>
        <a:bodyPr/>
        <a:lstStyle/>
        <a:p>
          <a:endParaRPr lang="pt-BR"/>
        </a:p>
      </dgm:t>
    </dgm:pt>
    <dgm:pt modelId="{954B93DD-BA66-4F42-84E7-B790AD59C2A7}" type="pres">
      <dgm:prSet presAssocID="{32528C29-0892-45D0-ADB6-972596B2E66B}" presName="ribbon" presStyleLbl="node1" presStyleIdx="0" presStyleCnt="1"/>
      <dgm:spPr/>
    </dgm:pt>
    <dgm:pt modelId="{54764712-79C1-4F21-B295-14CDF520623B}" type="pres">
      <dgm:prSet presAssocID="{32528C29-0892-45D0-ADB6-972596B2E66B}" presName="leftArrowText" presStyleLbl="node1" presStyleIdx="0" presStyleCnt="1">
        <dgm:presLayoutVars>
          <dgm:chMax val="0"/>
          <dgm:bulletEnabled val="1"/>
        </dgm:presLayoutVars>
      </dgm:prSet>
      <dgm:spPr/>
      <dgm:t>
        <a:bodyPr/>
        <a:lstStyle/>
        <a:p>
          <a:endParaRPr lang="pt-BR"/>
        </a:p>
      </dgm:t>
    </dgm:pt>
    <dgm:pt modelId="{94968784-50A6-4356-82B8-9C3C678894F9}" type="pres">
      <dgm:prSet presAssocID="{32528C29-0892-45D0-ADB6-972596B2E66B}" presName="rightArrowText" presStyleLbl="node1" presStyleIdx="0" presStyleCnt="1">
        <dgm:presLayoutVars>
          <dgm:chMax val="0"/>
          <dgm:bulletEnabled val="1"/>
        </dgm:presLayoutVars>
      </dgm:prSet>
      <dgm:spPr/>
      <dgm:t>
        <a:bodyPr/>
        <a:lstStyle/>
        <a:p>
          <a:endParaRPr lang="pt-BR"/>
        </a:p>
      </dgm:t>
    </dgm:pt>
  </dgm:ptLst>
  <dgm:cxnLst>
    <dgm:cxn modelId="{341340BB-C2EC-46AE-B0EE-6A73079C8825}" srcId="{32528C29-0892-45D0-ADB6-972596B2E66B}" destId="{D043F062-7CFA-4F57-BAEA-1EAA586848C6}" srcOrd="0" destOrd="0" parTransId="{BED4B635-F53F-444A-9780-02FF2DDC3065}" sibTransId="{9F7B8B67-968A-4E72-AB2F-283FACEB7225}"/>
    <dgm:cxn modelId="{A31CAAC9-E677-42B4-A723-9FDAAC8B8BCD}" srcId="{32528C29-0892-45D0-ADB6-972596B2E66B}" destId="{B831E094-FE3A-4D93-849C-8E93A09BC410}" srcOrd="1" destOrd="0" parTransId="{411D9A4A-71D5-47E4-81CE-B502F565E7FB}" sibTransId="{06572236-7C0D-4B22-A408-800AFE8B7CB3}"/>
    <dgm:cxn modelId="{476A2AE5-F8E4-42A5-8A14-2AC45A96A94A}" type="presOf" srcId="{32528C29-0892-45D0-ADB6-972596B2E66B}" destId="{FCFF1438-26E8-431A-A848-688937924DB9}" srcOrd="0" destOrd="0" presId="urn:microsoft.com/office/officeart/2005/8/layout/arrow6"/>
    <dgm:cxn modelId="{0821CDB3-C513-4E3D-BB95-634402CC2E6E}" type="presOf" srcId="{D043F062-7CFA-4F57-BAEA-1EAA586848C6}" destId="{54764712-79C1-4F21-B295-14CDF520623B}" srcOrd="0" destOrd="0" presId="urn:microsoft.com/office/officeart/2005/8/layout/arrow6"/>
    <dgm:cxn modelId="{FF66D5DA-8CDE-469D-B028-DC5988D01539}" type="presOf" srcId="{B831E094-FE3A-4D93-849C-8E93A09BC410}" destId="{94968784-50A6-4356-82B8-9C3C678894F9}" srcOrd="0" destOrd="0" presId="urn:microsoft.com/office/officeart/2005/8/layout/arrow6"/>
    <dgm:cxn modelId="{471BCE3D-D98F-4080-9FD1-3747626AABAF}" type="presParOf" srcId="{FCFF1438-26E8-431A-A848-688937924DB9}" destId="{954B93DD-BA66-4F42-84E7-B790AD59C2A7}" srcOrd="0" destOrd="0" presId="urn:microsoft.com/office/officeart/2005/8/layout/arrow6"/>
    <dgm:cxn modelId="{DF854BE6-1256-4BA2-BCA5-C01C70B8603E}" type="presParOf" srcId="{FCFF1438-26E8-431A-A848-688937924DB9}" destId="{54764712-79C1-4F21-B295-14CDF520623B}" srcOrd="1" destOrd="0" presId="urn:microsoft.com/office/officeart/2005/8/layout/arrow6"/>
    <dgm:cxn modelId="{CFD76D8B-9C45-41E9-A3E4-4C5B87D6796E}" type="presParOf" srcId="{FCFF1438-26E8-431A-A848-688937924DB9}" destId="{94968784-50A6-4356-82B8-9C3C678894F9}"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7DD10F-0C98-4F93-9386-D8C7D31B0210}">
      <dsp:nvSpPr>
        <dsp:cNvPr id="0" name=""/>
        <dsp:cNvSpPr/>
      </dsp:nvSpPr>
      <dsp:spPr>
        <a:xfrm rot="16200000">
          <a:off x="1926912" y="406699"/>
          <a:ext cx="3703052" cy="4947096"/>
        </a:xfrm>
        <a:prstGeom prst="round2SameRect">
          <a:avLst>
            <a:gd name="adj1" fmla="val 16670"/>
            <a:gd name="adj2" fmla="val 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127000" rIns="114300" bIns="127000" numCol="1" spcCol="1270" anchor="t" anchorCtr="0">
          <a:noAutofit/>
        </a:bodyPr>
        <a:lstStyle/>
        <a:p>
          <a:pPr lvl="0" algn="l" defTabSz="889000">
            <a:lnSpc>
              <a:spcPct val="90000"/>
            </a:lnSpc>
            <a:spcBef>
              <a:spcPct val="0"/>
            </a:spcBef>
            <a:spcAft>
              <a:spcPct val="35000"/>
            </a:spcAft>
          </a:pPr>
          <a:endParaRPr lang="pt-BR" sz="2000" b="1" kern="1200" dirty="0" smtClean="0"/>
        </a:p>
        <a:p>
          <a:pPr lvl="0" algn="l" defTabSz="889000">
            <a:lnSpc>
              <a:spcPct val="90000"/>
            </a:lnSpc>
            <a:spcBef>
              <a:spcPct val="0"/>
            </a:spcBef>
            <a:spcAft>
              <a:spcPct val="35000"/>
            </a:spcAft>
          </a:pPr>
          <a:endParaRPr lang="pt-BR" sz="2400" b="1" kern="1200" dirty="0" smtClean="0"/>
        </a:p>
        <a:p>
          <a:pPr lvl="0" algn="l" defTabSz="889000">
            <a:lnSpc>
              <a:spcPct val="90000"/>
            </a:lnSpc>
            <a:spcBef>
              <a:spcPct val="0"/>
            </a:spcBef>
            <a:spcAft>
              <a:spcPct val="35000"/>
            </a:spcAft>
          </a:pPr>
          <a:r>
            <a:rPr lang="pt-BR" sz="2400" b="1" kern="1200" dirty="0" smtClean="0"/>
            <a:t>CERTIFICAÇÃO</a:t>
          </a:r>
        </a:p>
        <a:p>
          <a:pPr lvl="0" algn="l" defTabSz="889000">
            <a:lnSpc>
              <a:spcPct val="90000"/>
            </a:lnSpc>
            <a:spcBef>
              <a:spcPct val="0"/>
            </a:spcBef>
            <a:spcAft>
              <a:spcPct val="35000"/>
            </a:spcAft>
          </a:pPr>
          <a:r>
            <a:rPr lang="pt-BR" sz="2400" b="1" kern="1200" dirty="0" smtClean="0"/>
            <a:t>Melhoria na Gestão?</a:t>
          </a:r>
          <a:endParaRPr lang="pt-BR" sz="2400" b="1" kern="1200" dirty="0"/>
        </a:p>
      </dsp:txBody>
      <dsp:txXfrm rot="5400000">
        <a:off x="1485692" y="1209521"/>
        <a:ext cx="4766295" cy="3341450"/>
      </dsp:txXfrm>
    </dsp:sp>
    <dsp:sp modelId="{4258DAFC-F941-4235-B8C7-A3D0D588BB3A}">
      <dsp:nvSpPr>
        <dsp:cNvPr id="0" name=""/>
        <dsp:cNvSpPr/>
      </dsp:nvSpPr>
      <dsp:spPr>
        <a:xfrm rot="5400000">
          <a:off x="4292626" y="1490090"/>
          <a:ext cx="3703052" cy="2780314"/>
        </a:xfrm>
        <a:prstGeom prst="round2SameRect">
          <a:avLst>
            <a:gd name="adj1" fmla="val 16670"/>
            <a:gd name="adj2" fmla="val 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0" tIns="190500" rIns="114300" bIns="190500" numCol="1" spcCol="1270" anchor="t" anchorCtr="0">
          <a:noAutofit/>
        </a:bodyPr>
        <a:lstStyle/>
        <a:p>
          <a:pPr lvl="0" algn="l" defTabSz="1333500">
            <a:lnSpc>
              <a:spcPct val="90000"/>
            </a:lnSpc>
            <a:spcBef>
              <a:spcPct val="0"/>
            </a:spcBef>
            <a:spcAft>
              <a:spcPct val="35000"/>
            </a:spcAft>
          </a:pPr>
          <a:endParaRPr lang="pt-BR" sz="3000" b="1" kern="1200" dirty="0" smtClean="0"/>
        </a:p>
        <a:p>
          <a:pPr lvl="0" algn="l" defTabSz="1333500">
            <a:lnSpc>
              <a:spcPct val="90000"/>
            </a:lnSpc>
            <a:spcBef>
              <a:spcPct val="0"/>
            </a:spcBef>
            <a:spcAft>
              <a:spcPct val="35000"/>
            </a:spcAft>
          </a:pPr>
          <a:r>
            <a:rPr lang="pt-BR" sz="3000" b="1" kern="1200" dirty="0" smtClean="0"/>
            <a:t>Melhor Supervisão?</a:t>
          </a:r>
          <a:endParaRPr lang="pt-BR" sz="3000" b="1" kern="1200" dirty="0"/>
        </a:p>
      </dsp:txBody>
      <dsp:txXfrm rot="-5400000">
        <a:off x="4753995" y="1164469"/>
        <a:ext cx="2644566" cy="3431556"/>
      </dsp:txXfrm>
    </dsp:sp>
    <dsp:sp modelId="{CE723CC1-0790-4155-A57B-015C7CC16095}">
      <dsp:nvSpPr>
        <dsp:cNvPr id="0" name=""/>
        <dsp:cNvSpPr/>
      </dsp:nvSpPr>
      <dsp:spPr>
        <a:xfrm>
          <a:off x="3778206" y="0"/>
          <a:ext cx="2365714" cy="2365599"/>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A08DC9-5F3A-4E8D-BEC2-5A65DF190F4F}">
      <dsp:nvSpPr>
        <dsp:cNvPr id="0" name=""/>
        <dsp:cNvSpPr/>
      </dsp:nvSpPr>
      <dsp:spPr>
        <a:xfrm rot="10800000">
          <a:off x="3778206" y="3394320"/>
          <a:ext cx="2365714" cy="2365599"/>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B33A72-8923-4CF0-921A-A718628347D0}">
      <dsp:nvSpPr>
        <dsp:cNvPr id="0" name=""/>
        <dsp:cNvSpPr/>
      </dsp:nvSpPr>
      <dsp:spPr>
        <a:xfrm>
          <a:off x="0" y="0"/>
          <a:ext cx="6096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1392B0-CD40-4364-9CDF-5E2524A92A4E}">
      <dsp:nvSpPr>
        <dsp:cNvPr id="0" name=""/>
        <dsp:cNvSpPr/>
      </dsp:nvSpPr>
      <dsp:spPr>
        <a:xfrm>
          <a:off x="0" y="0"/>
          <a:ext cx="1219200" cy="406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r>
            <a:rPr lang="pt-BR" sz="6500" kern="1200" dirty="0" smtClean="0"/>
            <a:t>...</a:t>
          </a:r>
          <a:endParaRPr lang="pt-BR" sz="6500" kern="1200" dirty="0"/>
        </a:p>
      </dsp:txBody>
      <dsp:txXfrm>
        <a:off x="0" y="0"/>
        <a:ext cx="1219200" cy="4064000"/>
      </dsp:txXfrm>
    </dsp:sp>
    <dsp:sp modelId="{925DA37E-0C38-4E11-8E9F-6A6D83B28554}">
      <dsp:nvSpPr>
        <dsp:cNvPr id="0" name=""/>
        <dsp:cNvSpPr/>
      </dsp:nvSpPr>
      <dsp:spPr>
        <a:xfrm>
          <a:off x="1310640" y="63500"/>
          <a:ext cx="4785360"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pt-BR" sz="3200" kern="1200" dirty="0" smtClean="0"/>
            <a:t>Legislação</a:t>
          </a:r>
        </a:p>
        <a:p>
          <a:pPr lvl="0" algn="l" defTabSz="1422400">
            <a:lnSpc>
              <a:spcPct val="90000"/>
            </a:lnSpc>
            <a:spcBef>
              <a:spcPct val="0"/>
            </a:spcBef>
            <a:spcAft>
              <a:spcPct val="35000"/>
            </a:spcAft>
          </a:pPr>
          <a:r>
            <a:rPr lang="pt-BR" sz="3200" kern="1200" dirty="0" smtClean="0"/>
            <a:t>Investimentos</a:t>
          </a:r>
          <a:endParaRPr lang="pt-BR" sz="3200" kern="1200" dirty="0"/>
        </a:p>
      </dsp:txBody>
      <dsp:txXfrm>
        <a:off x="1310640" y="63500"/>
        <a:ext cx="4785360" cy="1269999"/>
      </dsp:txXfrm>
    </dsp:sp>
    <dsp:sp modelId="{BF46FF3D-B7FE-4927-8CFC-7DFC869A5266}">
      <dsp:nvSpPr>
        <dsp:cNvPr id="0" name=""/>
        <dsp:cNvSpPr/>
      </dsp:nvSpPr>
      <dsp:spPr>
        <a:xfrm>
          <a:off x="1219199" y="1333499"/>
          <a:ext cx="487680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10334B-FF31-463D-8587-341B99D7CE62}">
      <dsp:nvSpPr>
        <dsp:cNvPr id="0" name=""/>
        <dsp:cNvSpPr/>
      </dsp:nvSpPr>
      <dsp:spPr>
        <a:xfrm>
          <a:off x="1310640" y="1396999"/>
          <a:ext cx="4785360"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pt-BR" sz="3200" kern="1200" dirty="0" smtClean="0"/>
            <a:t>Atuária</a:t>
          </a:r>
        </a:p>
        <a:p>
          <a:pPr lvl="0" algn="l" defTabSz="1422400">
            <a:lnSpc>
              <a:spcPct val="90000"/>
            </a:lnSpc>
            <a:spcBef>
              <a:spcPct val="0"/>
            </a:spcBef>
            <a:spcAft>
              <a:spcPct val="35000"/>
            </a:spcAft>
          </a:pPr>
          <a:r>
            <a:rPr lang="pt-BR" sz="3200" kern="1200" dirty="0" smtClean="0"/>
            <a:t>Contabilidade</a:t>
          </a:r>
          <a:endParaRPr lang="pt-BR" sz="3200" kern="1200" dirty="0"/>
        </a:p>
      </dsp:txBody>
      <dsp:txXfrm>
        <a:off x="1310640" y="1396999"/>
        <a:ext cx="4785360" cy="1269999"/>
      </dsp:txXfrm>
    </dsp:sp>
    <dsp:sp modelId="{08D4C592-AFC1-4232-9B56-A317E2389D1D}">
      <dsp:nvSpPr>
        <dsp:cNvPr id="0" name=""/>
        <dsp:cNvSpPr/>
      </dsp:nvSpPr>
      <dsp:spPr>
        <a:xfrm>
          <a:off x="1219199" y="2666999"/>
          <a:ext cx="487680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F04F81-1620-42FA-BFDF-68F8449B5B9E}">
      <dsp:nvSpPr>
        <dsp:cNvPr id="0" name=""/>
        <dsp:cNvSpPr/>
      </dsp:nvSpPr>
      <dsp:spPr>
        <a:xfrm>
          <a:off x="1310640" y="2730499"/>
          <a:ext cx="4785360"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pt-BR" sz="3200" kern="1200" dirty="0" smtClean="0"/>
            <a:t>Arrecadação</a:t>
          </a:r>
        </a:p>
      </dsp:txBody>
      <dsp:txXfrm>
        <a:off x="1310640" y="2730499"/>
        <a:ext cx="4785360" cy="1269999"/>
      </dsp:txXfrm>
    </dsp:sp>
    <dsp:sp modelId="{A18B0A86-B083-44CB-A0A5-BFE3763DEB1E}">
      <dsp:nvSpPr>
        <dsp:cNvPr id="0" name=""/>
        <dsp:cNvSpPr/>
      </dsp:nvSpPr>
      <dsp:spPr>
        <a:xfrm>
          <a:off x="1219199" y="4000499"/>
          <a:ext cx="487680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91796F-A43A-4C17-8719-CAD828AB44D8}">
      <dsp:nvSpPr>
        <dsp:cNvPr id="0" name=""/>
        <dsp:cNvSpPr/>
      </dsp:nvSpPr>
      <dsp:spPr>
        <a:xfrm>
          <a:off x="0" y="0"/>
          <a:ext cx="410203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31AFF4-916D-41D5-AD35-2837331420E4}">
      <dsp:nvSpPr>
        <dsp:cNvPr id="0" name=""/>
        <dsp:cNvSpPr/>
      </dsp:nvSpPr>
      <dsp:spPr>
        <a:xfrm>
          <a:off x="0" y="0"/>
          <a:ext cx="820407" cy="2924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lvl="0" algn="l" defTabSz="2000250">
            <a:lnSpc>
              <a:spcPct val="90000"/>
            </a:lnSpc>
            <a:spcBef>
              <a:spcPct val="0"/>
            </a:spcBef>
            <a:spcAft>
              <a:spcPct val="35000"/>
            </a:spcAft>
          </a:pPr>
          <a:r>
            <a:rPr lang="pt-BR" sz="4500" kern="1200" dirty="0" smtClean="0"/>
            <a:t>...</a:t>
          </a:r>
          <a:endParaRPr lang="pt-BR" sz="4500" kern="1200" dirty="0"/>
        </a:p>
      </dsp:txBody>
      <dsp:txXfrm>
        <a:off x="0" y="0"/>
        <a:ext cx="820407" cy="2924944"/>
      </dsp:txXfrm>
    </dsp:sp>
    <dsp:sp modelId="{20C8D84E-8DD6-4E38-AE83-2380A124DE81}">
      <dsp:nvSpPr>
        <dsp:cNvPr id="0" name=""/>
        <dsp:cNvSpPr/>
      </dsp:nvSpPr>
      <dsp:spPr>
        <a:xfrm>
          <a:off x="881938" y="34383"/>
          <a:ext cx="3220100" cy="6876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pt-BR" sz="2600" kern="1200" dirty="0" smtClean="0"/>
            <a:t>Plano de Custeio</a:t>
          </a:r>
          <a:endParaRPr lang="pt-BR" sz="2600" kern="1200" dirty="0"/>
        </a:p>
      </dsp:txBody>
      <dsp:txXfrm>
        <a:off x="881938" y="34383"/>
        <a:ext cx="3220100" cy="687676"/>
      </dsp:txXfrm>
    </dsp:sp>
    <dsp:sp modelId="{1DC11035-9E78-427B-B64D-564365164142}">
      <dsp:nvSpPr>
        <dsp:cNvPr id="0" name=""/>
        <dsp:cNvSpPr/>
      </dsp:nvSpPr>
      <dsp:spPr>
        <a:xfrm>
          <a:off x="820407" y="722059"/>
          <a:ext cx="328163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661648-2E4D-471D-8D6F-3A5DF76D7A07}">
      <dsp:nvSpPr>
        <dsp:cNvPr id="0" name=""/>
        <dsp:cNvSpPr/>
      </dsp:nvSpPr>
      <dsp:spPr>
        <a:xfrm>
          <a:off x="881938" y="756443"/>
          <a:ext cx="3220100" cy="6876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pt-BR" sz="2600" kern="1200" dirty="0" smtClean="0"/>
            <a:t>Plano de Benefícios</a:t>
          </a:r>
          <a:endParaRPr lang="pt-BR" sz="2600" kern="1200" dirty="0"/>
        </a:p>
      </dsp:txBody>
      <dsp:txXfrm>
        <a:off x="881938" y="756443"/>
        <a:ext cx="3220100" cy="687676"/>
      </dsp:txXfrm>
    </dsp:sp>
    <dsp:sp modelId="{FE8F982D-BA1F-466B-A237-0A9E3B3A81C8}">
      <dsp:nvSpPr>
        <dsp:cNvPr id="0" name=""/>
        <dsp:cNvSpPr/>
      </dsp:nvSpPr>
      <dsp:spPr>
        <a:xfrm>
          <a:off x="820407" y="1444119"/>
          <a:ext cx="328163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6F378E-DCE0-4D29-A0B7-C478D9C345B1}">
      <dsp:nvSpPr>
        <dsp:cNvPr id="0" name=""/>
        <dsp:cNvSpPr/>
      </dsp:nvSpPr>
      <dsp:spPr>
        <a:xfrm>
          <a:off x="881938" y="1478503"/>
          <a:ext cx="3220100" cy="6876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pt-BR" sz="2600" kern="1200" dirty="0" smtClean="0"/>
            <a:t>Ativo</a:t>
          </a:r>
        </a:p>
      </dsp:txBody>
      <dsp:txXfrm>
        <a:off x="881938" y="1478503"/>
        <a:ext cx="3220100" cy="687676"/>
      </dsp:txXfrm>
    </dsp:sp>
    <dsp:sp modelId="{78FAE4B4-8B5F-46F0-AEEC-81D67C01D80C}">
      <dsp:nvSpPr>
        <dsp:cNvPr id="0" name=""/>
        <dsp:cNvSpPr/>
      </dsp:nvSpPr>
      <dsp:spPr>
        <a:xfrm>
          <a:off x="820407" y="2166179"/>
          <a:ext cx="328163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B6CF0A-33E2-41BE-A21D-38843A55DE4A}">
      <dsp:nvSpPr>
        <dsp:cNvPr id="0" name=""/>
        <dsp:cNvSpPr/>
      </dsp:nvSpPr>
      <dsp:spPr>
        <a:xfrm>
          <a:off x="881938" y="2200563"/>
          <a:ext cx="3220100" cy="6876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pt-BR" sz="2600" kern="1200" dirty="0" smtClean="0"/>
            <a:t>Passivo</a:t>
          </a:r>
          <a:endParaRPr lang="pt-BR" sz="2600" kern="1200" dirty="0"/>
        </a:p>
      </dsp:txBody>
      <dsp:txXfrm>
        <a:off x="881938" y="2200563"/>
        <a:ext cx="3220100" cy="687676"/>
      </dsp:txXfrm>
    </dsp:sp>
    <dsp:sp modelId="{BBE230A4-2003-4F84-9111-D14F7FE82F68}">
      <dsp:nvSpPr>
        <dsp:cNvPr id="0" name=""/>
        <dsp:cNvSpPr/>
      </dsp:nvSpPr>
      <dsp:spPr>
        <a:xfrm>
          <a:off x="820407" y="2888239"/>
          <a:ext cx="328163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759C4F-3C92-4826-AA29-20A4DCADDA6A}">
      <dsp:nvSpPr>
        <dsp:cNvPr id="0" name=""/>
        <dsp:cNvSpPr/>
      </dsp:nvSpPr>
      <dsp:spPr>
        <a:xfrm rot="5400000">
          <a:off x="294476" y="1134061"/>
          <a:ext cx="810101" cy="922271"/>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71DDBB-F469-4D67-B81F-864642FDA8C5}">
      <dsp:nvSpPr>
        <dsp:cNvPr id="0" name=""/>
        <dsp:cNvSpPr/>
      </dsp:nvSpPr>
      <dsp:spPr>
        <a:xfrm>
          <a:off x="459" y="236047"/>
          <a:ext cx="1522513" cy="954569"/>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pt-BR" sz="1500" b="1" kern="1200" dirty="0" smtClean="0">
              <a:solidFill>
                <a:schemeClr val="tx1"/>
              </a:solidFill>
            </a:rPr>
            <a:t>Regulamento e regramento do plano</a:t>
          </a:r>
          <a:endParaRPr lang="pt-BR" sz="1500" b="1" kern="1200" dirty="0">
            <a:solidFill>
              <a:schemeClr val="tx1"/>
            </a:solidFill>
          </a:endParaRPr>
        </a:p>
      </dsp:txBody>
      <dsp:txXfrm>
        <a:off x="47066" y="282654"/>
        <a:ext cx="1429299" cy="861355"/>
      </dsp:txXfrm>
    </dsp:sp>
    <dsp:sp modelId="{BDF52FFE-CF5F-45D6-991D-6F721E9CB231}">
      <dsp:nvSpPr>
        <dsp:cNvPr id="0" name=""/>
        <dsp:cNvSpPr/>
      </dsp:nvSpPr>
      <dsp:spPr>
        <a:xfrm>
          <a:off x="1400139" y="247597"/>
          <a:ext cx="1412791" cy="771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pt-BR" sz="1500" b="1" kern="1200" dirty="0" smtClean="0">
              <a:solidFill>
                <a:schemeClr val="tx1"/>
              </a:solidFill>
            </a:rPr>
            <a:t>Base Normativa</a:t>
          </a:r>
          <a:endParaRPr lang="pt-BR" sz="1500" b="1" kern="1200" dirty="0">
            <a:solidFill>
              <a:schemeClr val="tx1"/>
            </a:solidFill>
          </a:endParaRPr>
        </a:p>
      </dsp:txBody>
      <dsp:txXfrm>
        <a:off x="1400139" y="247597"/>
        <a:ext cx="1412791" cy="771525"/>
      </dsp:txXfrm>
    </dsp:sp>
    <dsp:sp modelId="{FA8092BE-A8F4-401E-95C2-9143251BF792}">
      <dsp:nvSpPr>
        <dsp:cNvPr id="0" name=""/>
        <dsp:cNvSpPr/>
      </dsp:nvSpPr>
      <dsp:spPr>
        <a:xfrm rot="5400000">
          <a:off x="1484900" y="2206357"/>
          <a:ext cx="810101" cy="922271"/>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569A7B-0F0A-4BD2-9B92-57AC24BD3F6B}">
      <dsp:nvSpPr>
        <dsp:cNvPr id="0" name=""/>
        <dsp:cNvSpPr/>
      </dsp:nvSpPr>
      <dsp:spPr>
        <a:xfrm>
          <a:off x="1270272" y="1308344"/>
          <a:ext cx="1363733" cy="954569"/>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pt-BR" sz="1500" b="1" kern="1200" dirty="0" smtClean="0">
              <a:solidFill>
                <a:schemeClr val="tx1"/>
              </a:solidFill>
            </a:rPr>
            <a:t>Obtenção e crítica da base de dados</a:t>
          </a:r>
          <a:endParaRPr lang="pt-BR" sz="1500" b="1" kern="1200" dirty="0">
            <a:solidFill>
              <a:schemeClr val="tx1"/>
            </a:solidFill>
          </a:endParaRPr>
        </a:p>
      </dsp:txBody>
      <dsp:txXfrm>
        <a:off x="1316879" y="1354951"/>
        <a:ext cx="1270519" cy="861355"/>
      </dsp:txXfrm>
    </dsp:sp>
    <dsp:sp modelId="{E59214DC-0917-49B9-AECB-DF66B671E0D0}">
      <dsp:nvSpPr>
        <dsp:cNvPr id="0" name=""/>
        <dsp:cNvSpPr/>
      </dsp:nvSpPr>
      <dsp:spPr>
        <a:xfrm>
          <a:off x="2615071" y="1507436"/>
          <a:ext cx="1502335" cy="771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pt-BR" sz="1500" b="1" kern="1200" dirty="0" smtClean="0">
              <a:solidFill>
                <a:schemeClr val="tx1"/>
              </a:solidFill>
            </a:rPr>
            <a:t>Base Cadastral</a:t>
          </a:r>
          <a:endParaRPr lang="pt-BR" sz="1500" b="1" kern="1200" dirty="0">
            <a:solidFill>
              <a:schemeClr val="tx1"/>
            </a:solidFill>
          </a:endParaRPr>
        </a:p>
      </dsp:txBody>
      <dsp:txXfrm>
        <a:off x="2615071" y="1507436"/>
        <a:ext cx="1502335" cy="771525"/>
      </dsp:txXfrm>
    </dsp:sp>
    <dsp:sp modelId="{325E7E5D-F06E-41E9-B426-C1E1668D9004}">
      <dsp:nvSpPr>
        <dsp:cNvPr id="0" name=""/>
        <dsp:cNvSpPr/>
      </dsp:nvSpPr>
      <dsp:spPr>
        <a:xfrm rot="5400000">
          <a:off x="2866485" y="3348508"/>
          <a:ext cx="810101" cy="922271"/>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E301BF-E245-4EEC-92A3-CD0DF17CBAF4}">
      <dsp:nvSpPr>
        <dsp:cNvPr id="0" name=""/>
        <dsp:cNvSpPr/>
      </dsp:nvSpPr>
      <dsp:spPr>
        <a:xfrm>
          <a:off x="2340598" y="2474435"/>
          <a:ext cx="1587277" cy="954569"/>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pt-BR" sz="1500" b="1" kern="1200" dirty="0" smtClean="0">
              <a:solidFill>
                <a:schemeClr val="tx1"/>
              </a:solidFill>
            </a:rPr>
            <a:t>Proposição e aprovação das metodologias e hipóteses </a:t>
          </a:r>
          <a:endParaRPr lang="pt-BR" sz="1500" b="1" kern="1200" dirty="0">
            <a:solidFill>
              <a:schemeClr val="tx1"/>
            </a:solidFill>
          </a:endParaRPr>
        </a:p>
      </dsp:txBody>
      <dsp:txXfrm>
        <a:off x="2387205" y="2521042"/>
        <a:ext cx="1494063" cy="861355"/>
      </dsp:txXfrm>
    </dsp:sp>
    <dsp:sp modelId="{DAA0085B-8439-4186-9DB5-8371AB8FE291}">
      <dsp:nvSpPr>
        <dsp:cNvPr id="0" name=""/>
        <dsp:cNvSpPr/>
      </dsp:nvSpPr>
      <dsp:spPr>
        <a:xfrm>
          <a:off x="3775990" y="2389868"/>
          <a:ext cx="3098122" cy="1093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pt-BR" sz="1500" b="1" kern="1200" dirty="0" smtClean="0">
              <a:solidFill>
                <a:schemeClr val="tx1"/>
              </a:solidFill>
            </a:rPr>
            <a:t>Base Técnica</a:t>
          </a:r>
          <a:endParaRPr lang="pt-BR" sz="1500" b="1" kern="1200" dirty="0">
            <a:solidFill>
              <a:schemeClr val="tx1"/>
            </a:solidFill>
          </a:endParaRPr>
        </a:p>
      </dsp:txBody>
      <dsp:txXfrm>
        <a:off x="3775990" y="2389868"/>
        <a:ext cx="3098122" cy="1093312"/>
      </dsp:txXfrm>
    </dsp:sp>
    <dsp:sp modelId="{6D2418BE-F356-42E2-AFEE-F6BA17EC37A8}">
      <dsp:nvSpPr>
        <dsp:cNvPr id="0" name=""/>
        <dsp:cNvSpPr/>
      </dsp:nvSpPr>
      <dsp:spPr>
        <a:xfrm rot="5400000">
          <a:off x="4024526" y="4420804"/>
          <a:ext cx="810101" cy="922271"/>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E916D7-00F8-4972-A7E4-FE461D00AF50}">
      <dsp:nvSpPr>
        <dsp:cNvPr id="0" name=""/>
        <dsp:cNvSpPr/>
      </dsp:nvSpPr>
      <dsp:spPr>
        <a:xfrm>
          <a:off x="3619480" y="3540927"/>
          <a:ext cx="1363733" cy="954569"/>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pt-BR" sz="1500" b="1" kern="1200" dirty="0" smtClean="0">
              <a:solidFill>
                <a:schemeClr val="tx1"/>
              </a:solidFill>
            </a:rPr>
            <a:t>Avaliação Atuarial</a:t>
          </a:r>
          <a:endParaRPr lang="pt-BR" sz="1500" b="1" kern="1200" dirty="0">
            <a:solidFill>
              <a:schemeClr val="tx1"/>
            </a:solidFill>
          </a:endParaRPr>
        </a:p>
      </dsp:txBody>
      <dsp:txXfrm>
        <a:off x="3666087" y="3587534"/>
        <a:ext cx="1270519" cy="861355"/>
      </dsp:txXfrm>
    </dsp:sp>
    <dsp:sp modelId="{69079F03-118D-4ADF-97F0-0C55D7030B3C}">
      <dsp:nvSpPr>
        <dsp:cNvPr id="0" name=""/>
        <dsp:cNvSpPr/>
      </dsp:nvSpPr>
      <dsp:spPr>
        <a:xfrm>
          <a:off x="4773922" y="3600066"/>
          <a:ext cx="3009937" cy="771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pt-BR" sz="1500" b="1" kern="1200" dirty="0" smtClean="0">
              <a:solidFill>
                <a:schemeClr val="tx1"/>
              </a:solidFill>
            </a:rPr>
            <a:t>Projeções das Receitas e Despesas, Valores dos Compromissos; Plano de Custeio</a:t>
          </a:r>
          <a:endParaRPr lang="pt-BR" sz="1500" b="1" kern="1200" dirty="0">
            <a:solidFill>
              <a:schemeClr val="tx1"/>
            </a:solidFill>
          </a:endParaRPr>
        </a:p>
      </dsp:txBody>
      <dsp:txXfrm>
        <a:off x="4773922" y="3600066"/>
        <a:ext cx="3009937" cy="771525"/>
      </dsp:txXfrm>
    </dsp:sp>
    <dsp:sp modelId="{8889A30A-5E8D-4647-B1B2-F88E9C12DF30}">
      <dsp:nvSpPr>
        <dsp:cNvPr id="0" name=""/>
        <dsp:cNvSpPr/>
      </dsp:nvSpPr>
      <dsp:spPr>
        <a:xfrm rot="5400000">
          <a:off x="5294339" y="5493101"/>
          <a:ext cx="810101" cy="922271"/>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4732CA-141F-4E29-A14F-3F72B11E66DD}">
      <dsp:nvSpPr>
        <dsp:cNvPr id="0" name=""/>
        <dsp:cNvSpPr/>
      </dsp:nvSpPr>
      <dsp:spPr>
        <a:xfrm>
          <a:off x="5079712" y="4595087"/>
          <a:ext cx="1363733" cy="954569"/>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pt-BR" sz="1500" b="1" kern="1200" dirty="0" smtClean="0">
              <a:solidFill>
                <a:schemeClr val="tx1"/>
              </a:solidFill>
            </a:rPr>
            <a:t>Aprovação e execução do parecer atuarial</a:t>
          </a:r>
          <a:endParaRPr lang="pt-BR" sz="1500" b="1" kern="1200" dirty="0">
            <a:solidFill>
              <a:schemeClr val="tx1"/>
            </a:solidFill>
          </a:endParaRPr>
        </a:p>
      </dsp:txBody>
      <dsp:txXfrm>
        <a:off x="5126319" y="4641694"/>
        <a:ext cx="1270519" cy="861355"/>
      </dsp:txXfrm>
    </dsp:sp>
    <dsp:sp modelId="{C91BB0FA-A7E2-4298-96BE-F6593E7CF3F4}">
      <dsp:nvSpPr>
        <dsp:cNvPr id="0" name=""/>
        <dsp:cNvSpPr/>
      </dsp:nvSpPr>
      <dsp:spPr>
        <a:xfrm>
          <a:off x="6286059" y="4686127"/>
          <a:ext cx="1306623" cy="771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pt-BR" sz="1500" b="1" kern="1200" dirty="0" smtClean="0">
              <a:solidFill>
                <a:schemeClr val="tx1"/>
              </a:solidFill>
            </a:rPr>
            <a:t>Conselhos, Ente e RPPS</a:t>
          </a:r>
          <a:endParaRPr lang="pt-BR" sz="1500" b="1" kern="1200" dirty="0">
            <a:solidFill>
              <a:schemeClr val="tx1"/>
            </a:solidFill>
          </a:endParaRPr>
        </a:p>
      </dsp:txBody>
      <dsp:txXfrm>
        <a:off x="6286059" y="4686127"/>
        <a:ext cx="1306623" cy="771525"/>
      </dsp:txXfrm>
    </dsp:sp>
    <dsp:sp modelId="{EB03269A-DE39-4DAF-A9C4-ABD5F17D8490}">
      <dsp:nvSpPr>
        <dsp:cNvPr id="0" name=""/>
        <dsp:cNvSpPr/>
      </dsp:nvSpPr>
      <dsp:spPr>
        <a:xfrm>
          <a:off x="6007501" y="5653103"/>
          <a:ext cx="1583704" cy="954569"/>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pt-BR" sz="1500" b="1" kern="1200" dirty="0" err="1" smtClean="0">
              <a:solidFill>
                <a:schemeClr val="tx1"/>
              </a:solidFill>
            </a:rPr>
            <a:t>Acompanha-mento</a:t>
          </a:r>
          <a:endParaRPr lang="pt-BR" sz="1500" b="1" kern="1200" dirty="0">
            <a:solidFill>
              <a:schemeClr val="tx1"/>
            </a:solidFill>
          </a:endParaRPr>
        </a:p>
      </dsp:txBody>
      <dsp:txXfrm>
        <a:off x="6054108" y="5699710"/>
        <a:ext cx="1490490" cy="861355"/>
      </dsp:txXfrm>
    </dsp:sp>
    <dsp:sp modelId="{EE48B5E6-D5CB-43DA-A266-C44D63FD44F2}">
      <dsp:nvSpPr>
        <dsp:cNvPr id="0" name=""/>
        <dsp:cNvSpPr/>
      </dsp:nvSpPr>
      <dsp:spPr>
        <a:xfrm>
          <a:off x="7495257" y="5794184"/>
          <a:ext cx="1648742" cy="771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pt-BR" sz="1500" b="1" kern="1200" dirty="0" smtClean="0">
              <a:solidFill>
                <a:schemeClr val="tx1"/>
              </a:solidFill>
            </a:rPr>
            <a:t>Testes de aderência</a:t>
          </a:r>
          <a:endParaRPr lang="pt-BR" sz="1500" b="1" kern="1200" dirty="0">
            <a:solidFill>
              <a:schemeClr val="tx1"/>
            </a:solidFill>
          </a:endParaRPr>
        </a:p>
        <a:p>
          <a:pPr marL="114300" lvl="1" indent="-114300" algn="l" defTabSz="666750">
            <a:lnSpc>
              <a:spcPct val="90000"/>
            </a:lnSpc>
            <a:spcBef>
              <a:spcPct val="0"/>
            </a:spcBef>
            <a:spcAft>
              <a:spcPct val="15000"/>
            </a:spcAft>
            <a:buChar char="••"/>
          </a:pPr>
          <a:r>
            <a:rPr lang="pt-BR" sz="1500" b="1" kern="1200" dirty="0" smtClean="0">
              <a:solidFill>
                <a:schemeClr val="tx1"/>
              </a:solidFill>
            </a:rPr>
            <a:t>Execução do Plano</a:t>
          </a:r>
          <a:endParaRPr lang="pt-BR" sz="1500" b="1" kern="1200" dirty="0">
            <a:solidFill>
              <a:schemeClr val="tx1"/>
            </a:solidFill>
          </a:endParaRPr>
        </a:p>
      </dsp:txBody>
      <dsp:txXfrm>
        <a:off x="7495257" y="5794184"/>
        <a:ext cx="1648742" cy="77152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759C4F-3C92-4826-AA29-20A4DCADDA6A}">
      <dsp:nvSpPr>
        <dsp:cNvPr id="0" name=""/>
        <dsp:cNvSpPr/>
      </dsp:nvSpPr>
      <dsp:spPr>
        <a:xfrm rot="5400000">
          <a:off x="570523" y="1274801"/>
          <a:ext cx="683523" cy="778166"/>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71DDBB-F469-4D67-B81F-864642FDA8C5}">
      <dsp:nvSpPr>
        <dsp:cNvPr id="0" name=""/>
        <dsp:cNvSpPr/>
      </dsp:nvSpPr>
      <dsp:spPr>
        <a:xfrm>
          <a:off x="0" y="535702"/>
          <a:ext cx="1444008" cy="786313"/>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pt-BR" sz="1500" b="1" kern="1200" dirty="0" smtClean="0">
              <a:solidFill>
                <a:schemeClr val="tx1"/>
              </a:solidFill>
            </a:rPr>
            <a:t>Regulamento e regramento do plano</a:t>
          </a:r>
          <a:endParaRPr lang="pt-BR" sz="1500" b="1" kern="1200" dirty="0">
            <a:solidFill>
              <a:schemeClr val="tx1"/>
            </a:solidFill>
          </a:endParaRPr>
        </a:p>
      </dsp:txBody>
      <dsp:txXfrm>
        <a:off x="38392" y="574094"/>
        <a:ext cx="1367224" cy="709529"/>
      </dsp:txXfrm>
    </dsp:sp>
    <dsp:sp modelId="{BDF52FFE-CF5F-45D6-991D-6F721E9CB231}">
      <dsp:nvSpPr>
        <dsp:cNvPr id="0" name=""/>
        <dsp:cNvSpPr/>
      </dsp:nvSpPr>
      <dsp:spPr>
        <a:xfrm>
          <a:off x="1550699" y="671966"/>
          <a:ext cx="2161962" cy="650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pt-BR" sz="1500" b="1" kern="1200" dirty="0" smtClean="0">
              <a:solidFill>
                <a:schemeClr val="tx1"/>
              </a:solidFill>
            </a:rPr>
            <a:t>Verificação da aderência </a:t>
          </a:r>
          <a:r>
            <a:rPr lang="pt-BR" sz="1500" b="1" kern="1200" dirty="0" smtClean="0">
              <a:solidFill>
                <a:schemeClr val="tx1"/>
              </a:solidFill>
            </a:rPr>
            <a:t>normas gerais </a:t>
          </a:r>
          <a:r>
            <a:rPr lang="pt-BR" sz="1500" b="1" kern="1200" dirty="0" smtClean="0">
              <a:solidFill>
                <a:schemeClr val="tx1"/>
              </a:solidFill>
            </a:rPr>
            <a:t>(plano de benefícios e custeio</a:t>
          </a:r>
          <a:endParaRPr lang="pt-BR" sz="1500" b="1" kern="1200" dirty="0">
            <a:solidFill>
              <a:schemeClr val="tx1"/>
            </a:solidFill>
          </a:endParaRPr>
        </a:p>
      </dsp:txBody>
      <dsp:txXfrm>
        <a:off x="1550699" y="671966"/>
        <a:ext cx="2161962" cy="650974"/>
      </dsp:txXfrm>
    </dsp:sp>
    <dsp:sp modelId="{FA8092BE-A8F4-401E-95C2-9143251BF792}">
      <dsp:nvSpPr>
        <dsp:cNvPr id="0" name=""/>
        <dsp:cNvSpPr/>
      </dsp:nvSpPr>
      <dsp:spPr>
        <a:xfrm rot="5400000">
          <a:off x="1523721" y="2392619"/>
          <a:ext cx="683523" cy="778166"/>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569A7B-0F0A-4BD2-9B92-57AC24BD3F6B}">
      <dsp:nvSpPr>
        <dsp:cNvPr id="0" name=""/>
        <dsp:cNvSpPr/>
      </dsp:nvSpPr>
      <dsp:spPr>
        <a:xfrm>
          <a:off x="1342628" y="1634920"/>
          <a:ext cx="1150650" cy="805417"/>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pt-BR" sz="1500" b="1" kern="1200" dirty="0" smtClean="0">
              <a:solidFill>
                <a:schemeClr val="tx1"/>
              </a:solidFill>
            </a:rPr>
            <a:t>Obtenção e crítica da base de dados</a:t>
          </a:r>
          <a:endParaRPr lang="pt-BR" sz="1500" b="1" kern="1200" dirty="0">
            <a:solidFill>
              <a:schemeClr val="tx1"/>
            </a:solidFill>
          </a:endParaRPr>
        </a:p>
      </dsp:txBody>
      <dsp:txXfrm>
        <a:off x="1381952" y="1674244"/>
        <a:ext cx="1072002" cy="726769"/>
      </dsp:txXfrm>
    </dsp:sp>
    <dsp:sp modelId="{E59214DC-0917-49B9-AECB-DF66B671E0D0}">
      <dsp:nvSpPr>
        <dsp:cNvPr id="0" name=""/>
        <dsp:cNvSpPr/>
      </dsp:nvSpPr>
      <dsp:spPr>
        <a:xfrm>
          <a:off x="2625216" y="1679590"/>
          <a:ext cx="2399107" cy="650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pt-BR" sz="1500" b="1" kern="1200" dirty="0" smtClean="0">
              <a:solidFill>
                <a:schemeClr val="tx1"/>
              </a:solidFill>
            </a:rPr>
            <a:t>Leiaute Base de Dados</a:t>
          </a:r>
          <a:endParaRPr lang="pt-BR" sz="1500" b="1" kern="1200" dirty="0">
            <a:solidFill>
              <a:schemeClr val="tx1"/>
            </a:solidFill>
          </a:endParaRPr>
        </a:p>
        <a:p>
          <a:pPr marL="114300" lvl="1" indent="-114300" algn="l" defTabSz="666750">
            <a:lnSpc>
              <a:spcPct val="90000"/>
            </a:lnSpc>
            <a:spcBef>
              <a:spcPct val="0"/>
            </a:spcBef>
            <a:spcAft>
              <a:spcPct val="15000"/>
            </a:spcAft>
            <a:buChar char="••"/>
          </a:pPr>
          <a:r>
            <a:rPr lang="pt-BR" sz="1500" b="1" kern="1200" dirty="0" smtClean="0">
              <a:solidFill>
                <a:schemeClr val="tx1"/>
              </a:solidFill>
            </a:rPr>
            <a:t>Recadastramento</a:t>
          </a:r>
          <a:endParaRPr lang="pt-BR" sz="1500" b="1" kern="1200" dirty="0">
            <a:solidFill>
              <a:schemeClr val="tx1"/>
            </a:solidFill>
          </a:endParaRPr>
        </a:p>
        <a:p>
          <a:pPr marL="114300" lvl="1" indent="-114300" algn="l" defTabSz="666750">
            <a:lnSpc>
              <a:spcPct val="90000"/>
            </a:lnSpc>
            <a:spcBef>
              <a:spcPct val="0"/>
            </a:spcBef>
            <a:spcAft>
              <a:spcPct val="15000"/>
            </a:spcAft>
            <a:buChar char="••"/>
          </a:pPr>
          <a:r>
            <a:rPr lang="pt-BR" sz="1500" b="1" kern="1200" dirty="0" smtClean="0">
              <a:solidFill>
                <a:schemeClr val="tx1"/>
              </a:solidFill>
            </a:rPr>
            <a:t>CNIS/RPPS e E-social</a:t>
          </a:r>
          <a:endParaRPr lang="pt-BR" sz="1500" b="1" kern="1200" dirty="0">
            <a:solidFill>
              <a:schemeClr val="tx1"/>
            </a:solidFill>
          </a:endParaRPr>
        </a:p>
      </dsp:txBody>
      <dsp:txXfrm>
        <a:off x="2625216" y="1679590"/>
        <a:ext cx="2399107" cy="650974"/>
      </dsp:txXfrm>
    </dsp:sp>
    <dsp:sp modelId="{325E7E5D-F06E-41E9-B426-C1E1668D9004}">
      <dsp:nvSpPr>
        <dsp:cNvPr id="0" name=""/>
        <dsp:cNvSpPr/>
      </dsp:nvSpPr>
      <dsp:spPr>
        <a:xfrm rot="5400000">
          <a:off x="3060964" y="3356308"/>
          <a:ext cx="683523" cy="778166"/>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E301BF-E245-4EEC-92A3-CD0DF17CBAF4}">
      <dsp:nvSpPr>
        <dsp:cNvPr id="0" name=""/>
        <dsp:cNvSpPr/>
      </dsp:nvSpPr>
      <dsp:spPr>
        <a:xfrm>
          <a:off x="2247233" y="2608999"/>
          <a:ext cx="1540260" cy="805417"/>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pt-BR" sz="1500" b="1" kern="1200" dirty="0" smtClean="0">
              <a:solidFill>
                <a:schemeClr val="tx1"/>
              </a:solidFill>
            </a:rPr>
            <a:t>Proposição e aprovação das metodologias e hipóteses </a:t>
          </a:r>
          <a:endParaRPr lang="pt-BR" sz="1500" b="1" kern="1200" dirty="0">
            <a:solidFill>
              <a:schemeClr val="tx1"/>
            </a:solidFill>
          </a:endParaRPr>
        </a:p>
      </dsp:txBody>
      <dsp:txXfrm>
        <a:off x="2286557" y="2648323"/>
        <a:ext cx="1461612" cy="726769"/>
      </dsp:txXfrm>
    </dsp:sp>
    <dsp:sp modelId="{DAA0085B-8439-4186-9DB5-8371AB8FE291}">
      <dsp:nvSpPr>
        <dsp:cNvPr id="0" name=""/>
        <dsp:cNvSpPr/>
      </dsp:nvSpPr>
      <dsp:spPr>
        <a:xfrm>
          <a:off x="3748588" y="2466019"/>
          <a:ext cx="2614041" cy="922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pt-BR" sz="1500" b="1" kern="1200" dirty="0" smtClean="0">
              <a:solidFill>
                <a:schemeClr val="tx1"/>
              </a:solidFill>
            </a:rPr>
            <a:t>Parâmetros/normas de Atuária</a:t>
          </a:r>
          <a:endParaRPr lang="pt-BR" sz="1500" b="1" kern="1200" dirty="0">
            <a:solidFill>
              <a:schemeClr val="tx1"/>
            </a:solidFill>
          </a:endParaRPr>
        </a:p>
        <a:p>
          <a:pPr marL="114300" lvl="1" indent="-114300" algn="l" defTabSz="666750">
            <a:lnSpc>
              <a:spcPct val="90000"/>
            </a:lnSpc>
            <a:spcBef>
              <a:spcPct val="0"/>
            </a:spcBef>
            <a:spcAft>
              <a:spcPct val="15000"/>
            </a:spcAft>
            <a:buChar char="••"/>
          </a:pPr>
          <a:r>
            <a:rPr lang="pt-BR" sz="1500" b="1" kern="1200" dirty="0" smtClean="0">
              <a:solidFill>
                <a:schemeClr val="tx1"/>
              </a:solidFill>
            </a:rPr>
            <a:t>NTA </a:t>
          </a:r>
          <a:endParaRPr lang="pt-BR" sz="1500" b="1" kern="1200" dirty="0">
            <a:solidFill>
              <a:schemeClr val="tx1"/>
            </a:solidFill>
          </a:endParaRPr>
        </a:p>
      </dsp:txBody>
      <dsp:txXfrm>
        <a:off x="3748588" y="2466019"/>
        <a:ext cx="2614041" cy="922482"/>
      </dsp:txXfrm>
    </dsp:sp>
    <dsp:sp modelId="{6D2418BE-F356-42E2-AFEE-F6BA17EC37A8}">
      <dsp:nvSpPr>
        <dsp:cNvPr id="0" name=""/>
        <dsp:cNvSpPr/>
      </dsp:nvSpPr>
      <dsp:spPr>
        <a:xfrm rot="5400000">
          <a:off x="4208598" y="4261059"/>
          <a:ext cx="683523" cy="778166"/>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E916D7-00F8-4972-A7E4-FE461D00AF50}">
      <dsp:nvSpPr>
        <dsp:cNvPr id="0" name=""/>
        <dsp:cNvSpPr/>
      </dsp:nvSpPr>
      <dsp:spPr>
        <a:xfrm>
          <a:off x="3748588" y="3521643"/>
          <a:ext cx="1150650" cy="805417"/>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pt-BR" sz="1500" b="1" kern="1200" dirty="0" smtClean="0">
              <a:solidFill>
                <a:schemeClr val="tx1"/>
              </a:solidFill>
            </a:rPr>
            <a:t>Avaliação Atuarial</a:t>
          </a:r>
          <a:endParaRPr lang="pt-BR" sz="1500" b="1" kern="1200" dirty="0">
            <a:solidFill>
              <a:schemeClr val="tx1"/>
            </a:solidFill>
          </a:endParaRPr>
        </a:p>
      </dsp:txBody>
      <dsp:txXfrm>
        <a:off x="3787912" y="3560967"/>
        <a:ext cx="1072002" cy="726769"/>
      </dsp:txXfrm>
    </dsp:sp>
    <dsp:sp modelId="{69079F03-118D-4ADF-97F0-0C55D7030B3C}">
      <dsp:nvSpPr>
        <dsp:cNvPr id="0" name=""/>
        <dsp:cNvSpPr/>
      </dsp:nvSpPr>
      <dsp:spPr>
        <a:xfrm>
          <a:off x="4840901" y="3568561"/>
          <a:ext cx="2539634" cy="650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pt-BR" sz="1500" b="1" kern="1200" dirty="0" smtClean="0">
              <a:solidFill>
                <a:schemeClr val="tx1"/>
              </a:solidFill>
            </a:rPr>
            <a:t>DRAA</a:t>
          </a:r>
          <a:endParaRPr lang="pt-BR" sz="1500" b="1" kern="1200" dirty="0">
            <a:solidFill>
              <a:schemeClr val="tx1"/>
            </a:solidFill>
          </a:endParaRPr>
        </a:p>
        <a:p>
          <a:pPr marL="114300" lvl="1" indent="-114300" algn="l" defTabSz="666750">
            <a:lnSpc>
              <a:spcPct val="90000"/>
            </a:lnSpc>
            <a:spcBef>
              <a:spcPct val="0"/>
            </a:spcBef>
            <a:spcAft>
              <a:spcPct val="15000"/>
            </a:spcAft>
            <a:buChar char="••"/>
          </a:pPr>
          <a:r>
            <a:rPr lang="pt-BR" sz="1500" b="1" kern="1200" dirty="0" smtClean="0">
              <a:solidFill>
                <a:schemeClr val="tx1"/>
              </a:solidFill>
            </a:rPr>
            <a:t>Fluxos Atuariais</a:t>
          </a:r>
          <a:endParaRPr lang="pt-BR" sz="1500" b="1" kern="1200" dirty="0">
            <a:solidFill>
              <a:schemeClr val="tx1"/>
            </a:solidFill>
          </a:endParaRPr>
        </a:p>
        <a:p>
          <a:pPr marL="114300" lvl="1" indent="-114300" algn="l" defTabSz="666750">
            <a:lnSpc>
              <a:spcPct val="90000"/>
            </a:lnSpc>
            <a:spcBef>
              <a:spcPct val="0"/>
            </a:spcBef>
            <a:spcAft>
              <a:spcPct val="15000"/>
            </a:spcAft>
            <a:buChar char="••"/>
          </a:pPr>
          <a:r>
            <a:rPr lang="pt-BR" sz="1500" b="1" kern="1200" dirty="0" smtClean="0">
              <a:solidFill>
                <a:schemeClr val="tx1"/>
              </a:solidFill>
            </a:rPr>
            <a:t>Relatório da Avaliação Atuarial</a:t>
          </a:r>
          <a:endParaRPr lang="pt-BR" sz="1500" b="1" kern="1200" dirty="0">
            <a:solidFill>
              <a:schemeClr val="tx1"/>
            </a:solidFill>
          </a:endParaRPr>
        </a:p>
      </dsp:txBody>
      <dsp:txXfrm>
        <a:off x="4840901" y="3568561"/>
        <a:ext cx="2539634" cy="650974"/>
      </dsp:txXfrm>
    </dsp:sp>
    <dsp:sp modelId="{8889A30A-5E8D-4647-B1B2-F88E9C12DF30}">
      <dsp:nvSpPr>
        <dsp:cNvPr id="0" name=""/>
        <dsp:cNvSpPr/>
      </dsp:nvSpPr>
      <dsp:spPr>
        <a:xfrm rot="5400000">
          <a:off x="5638757" y="5165809"/>
          <a:ext cx="683523" cy="778166"/>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4732CA-141F-4E29-A14F-3F72B11E66DD}">
      <dsp:nvSpPr>
        <dsp:cNvPr id="0" name=""/>
        <dsp:cNvSpPr/>
      </dsp:nvSpPr>
      <dsp:spPr>
        <a:xfrm>
          <a:off x="5369945" y="4408110"/>
          <a:ext cx="1326090" cy="805417"/>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pt-BR" sz="1500" b="1" kern="1200" dirty="0" smtClean="0">
              <a:solidFill>
                <a:schemeClr val="tx1"/>
              </a:solidFill>
            </a:rPr>
            <a:t>Aprovação e execução parecer atuarial</a:t>
          </a:r>
          <a:endParaRPr lang="pt-BR" sz="1500" b="1" kern="1200" dirty="0">
            <a:solidFill>
              <a:schemeClr val="tx1"/>
            </a:solidFill>
          </a:endParaRPr>
        </a:p>
      </dsp:txBody>
      <dsp:txXfrm>
        <a:off x="5409269" y="4447434"/>
        <a:ext cx="1247442" cy="726769"/>
      </dsp:txXfrm>
    </dsp:sp>
    <dsp:sp modelId="{C91BB0FA-A7E2-4298-96BE-F6593E7CF3F4}">
      <dsp:nvSpPr>
        <dsp:cNvPr id="0" name=""/>
        <dsp:cNvSpPr/>
      </dsp:nvSpPr>
      <dsp:spPr>
        <a:xfrm>
          <a:off x="6531289" y="4187273"/>
          <a:ext cx="2612710" cy="650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pt-BR" sz="1500" b="1" kern="1200" dirty="0" smtClean="0">
              <a:solidFill>
                <a:schemeClr val="tx1"/>
              </a:solidFill>
            </a:rPr>
            <a:t>Certificado  NTA e DRAA</a:t>
          </a:r>
          <a:endParaRPr lang="pt-BR" sz="1500" b="1" kern="1200" dirty="0">
            <a:solidFill>
              <a:schemeClr val="tx1"/>
            </a:solidFill>
          </a:endParaRPr>
        </a:p>
        <a:p>
          <a:pPr marL="114300" lvl="1" indent="-114300" algn="l" defTabSz="666750">
            <a:lnSpc>
              <a:spcPct val="90000"/>
            </a:lnSpc>
            <a:spcBef>
              <a:spcPct val="0"/>
            </a:spcBef>
            <a:spcAft>
              <a:spcPct val="15000"/>
            </a:spcAft>
            <a:buChar char="••"/>
          </a:pPr>
          <a:r>
            <a:rPr lang="pt-BR" sz="1500" b="1" kern="1200" dirty="0" smtClean="0">
              <a:solidFill>
                <a:schemeClr val="tx1"/>
              </a:solidFill>
            </a:rPr>
            <a:t>Verificar medidas adotadas</a:t>
          </a:r>
          <a:endParaRPr lang="pt-BR" sz="1500" b="1" kern="1200" dirty="0">
            <a:solidFill>
              <a:schemeClr val="tx1"/>
            </a:solidFill>
          </a:endParaRPr>
        </a:p>
      </dsp:txBody>
      <dsp:txXfrm>
        <a:off x="6531289" y="4187273"/>
        <a:ext cx="2612710" cy="650974"/>
      </dsp:txXfrm>
    </dsp:sp>
    <dsp:sp modelId="{EB03269A-DE39-4DAF-A9C4-ABD5F17D8490}">
      <dsp:nvSpPr>
        <dsp:cNvPr id="0" name=""/>
        <dsp:cNvSpPr/>
      </dsp:nvSpPr>
      <dsp:spPr>
        <a:xfrm>
          <a:off x="6423800" y="5300811"/>
          <a:ext cx="1336250" cy="805417"/>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pt-BR" sz="1500" b="1" kern="1200" dirty="0" err="1" smtClean="0">
              <a:solidFill>
                <a:schemeClr val="tx1"/>
              </a:solidFill>
            </a:rPr>
            <a:t>Acompa-nhamento</a:t>
          </a:r>
          <a:endParaRPr lang="pt-BR" sz="1500" b="1" kern="1200" dirty="0">
            <a:solidFill>
              <a:schemeClr val="tx1"/>
            </a:solidFill>
          </a:endParaRPr>
        </a:p>
      </dsp:txBody>
      <dsp:txXfrm>
        <a:off x="6463124" y="5340135"/>
        <a:ext cx="1257602" cy="726769"/>
      </dsp:txXfrm>
    </dsp:sp>
    <dsp:sp modelId="{EE48B5E6-D5CB-43DA-A266-C44D63FD44F2}">
      <dsp:nvSpPr>
        <dsp:cNvPr id="0" name=""/>
        <dsp:cNvSpPr/>
      </dsp:nvSpPr>
      <dsp:spPr>
        <a:xfrm>
          <a:off x="7604922" y="5611716"/>
          <a:ext cx="1539077" cy="650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pt-BR" sz="1500" b="1" kern="1200" dirty="0" smtClean="0">
              <a:solidFill>
                <a:schemeClr val="tx1"/>
              </a:solidFill>
            </a:rPr>
            <a:t>Execução do Plano:</a:t>
          </a:r>
          <a:endParaRPr lang="pt-BR" sz="1500" b="1" kern="1200" dirty="0">
            <a:solidFill>
              <a:schemeClr val="tx1"/>
            </a:solidFill>
          </a:endParaRPr>
        </a:p>
        <a:p>
          <a:pPr marL="0" marR="0" lvl="1" indent="0" algn="l" defTabSz="914400" eaLnBrk="1" fontAlgn="auto" latinLnBrk="0" hangingPunct="1">
            <a:lnSpc>
              <a:spcPct val="100000"/>
            </a:lnSpc>
            <a:spcBef>
              <a:spcPct val="0"/>
            </a:spcBef>
            <a:spcAft>
              <a:spcPts val="0"/>
            </a:spcAft>
            <a:buClrTx/>
            <a:buSzTx/>
            <a:buFontTx/>
            <a:buChar char="••"/>
            <a:tabLst/>
            <a:defRPr/>
          </a:pPr>
          <a:r>
            <a:rPr lang="pt-BR" sz="1500" b="1" kern="1200" dirty="0" smtClean="0">
              <a:solidFill>
                <a:schemeClr val="tx1"/>
              </a:solidFill>
            </a:rPr>
            <a:t>Concessão;</a:t>
          </a:r>
          <a:endParaRPr lang="pt-BR" sz="1500" b="1" kern="1200" dirty="0">
            <a:solidFill>
              <a:schemeClr val="tx1"/>
            </a:solidFill>
          </a:endParaRPr>
        </a:p>
        <a:p>
          <a:pPr marL="0" marR="0" lvl="1" indent="0" algn="l" defTabSz="914400" eaLnBrk="1" fontAlgn="auto" latinLnBrk="0" hangingPunct="1">
            <a:lnSpc>
              <a:spcPct val="100000"/>
            </a:lnSpc>
            <a:spcBef>
              <a:spcPct val="0"/>
            </a:spcBef>
            <a:spcAft>
              <a:spcPts val="0"/>
            </a:spcAft>
            <a:buClrTx/>
            <a:buSzTx/>
            <a:buFontTx/>
            <a:buChar char="••"/>
            <a:tabLst/>
            <a:defRPr/>
          </a:pPr>
          <a:r>
            <a:rPr lang="pt-BR" sz="1500" b="1" kern="1200" dirty="0" smtClean="0">
              <a:solidFill>
                <a:schemeClr val="tx1"/>
              </a:solidFill>
            </a:rPr>
            <a:t>Contabilidade</a:t>
          </a:r>
          <a:endParaRPr lang="pt-BR" sz="1500" b="1" kern="1200" dirty="0">
            <a:solidFill>
              <a:schemeClr val="tx1"/>
            </a:solidFill>
          </a:endParaRPr>
        </a:p>
        <a:p>
          <a:pPr marL="0" marR="0" lvl="1" indent="0" algn="l" defTabSz="914400" eaLnBrk="1" fontAlgn="auto" latinLnBrk="0" hangingPunct="1">
            <a:lnSpc>
              <a:spcPct val="100000"/>
            </a:lnSpc>
            <a:spcBef>
              <a:spcPct val="0"/>
            </a:spcBef>
            <a:spcAft>
              <a:spcPts val="0"/>
            </a:spcAft>
            <a:buClrTx/>
            <a:buSzTx/>
            <a:buFontTx/>
            <a:buChar char="••"/>
            <a:tabLst/>
            <a:defRPr/>
          </a:pPr>
          <a:r>
            <a:rPr lang="pt-BR" sz="1500" b="1" kern="1200" dirty="0" smtClean="0">
              <a:solidFill>
                <a:schemeClr val="tx1"/>
              </a:solidFill>
            </a:rPr>
            <a:t>DIPR;</a:t>
          </a:r>
          <a:endParaRPr lang="pt-BR" sz="1500" b="1" kern="1200" dirty="0">
            <a:solidFill>
              <a:schemeClr val="tx1"/>
            </a:solidFill>
          </a:endParaRPr>
        </a:p>
        <a:p>
          <a:pPr marL="0" marR="0" lvl="1" indent="0" algn="l" defTabSz="914400" eaLnBrk="1" fontAlgn="auto" latinLnBrk="0" hangingPunct="1">
            <a:lnSpc>
              <a:spcPct val="100000"/>
            </a:lnSpc>
            <a:spcBef>
              <a:spcPct val="0"/>
            </a:spcBef>
            <a:spcAft>
              <a:spcPts val="0"/>
            </a:spcAft>
            <a:buClrTx/>
            <a:buSzTx/>
            <a:buFontTx/>
            <a:buChar char="••"/>
            <a:tabLst/>
            <a:defRPr/>
          </a:pPr>
          <a:r>
            <a:rPr lang="pt-BR" sz="1500" b="1" kern="1200" dirty="0" smtClean="0">
              <a:solidFill>
                <a:schemeClr val="tx1"/>
              </a:solidFill>
            </a:rPr>
            <a:t>DAIR</a:t>
          </a:r>
          <a:endParaRPr lang="pt-BR" sz="1500" b="1" kern="1200" dirty="0">
            <a:solidFill>
              <a:schemeClr val="tx1"/>
            </a:solidFill>
          </a:endParaRPr>
        </a:p>
        <a:p>
          <a:pPr marL="0" marR="0" lvl="1" indent="0" algn="l" defTabSz="914400" eaLnBrk="1" fontAlgn="auto" latinLnBrk="0" hangingPunct="1">
            <a:lnSpc>
              <a:spcPct val="100000"/>
            </a:lnSpc>
            <a:spcBef>
              <a:spcPct val="0"/>
            </a:spcBef>
            <a:spcAft>
              <a:spcPts val="0"/>
            </a:spcAft>
            <a:buClrTx/>
            <a:buSzTx/>
            <a:buFontTx/>
            <a:buChar char="••"/>
            <a:tabLst/>
            <a:defRPr/>
          </a:pPr>
          <a:r>
            <a:rPr lang="pt-BR" sz="1500" b="1" kern="1200" dirty="0" err="1" smtClean="0">
              <a:solidFill>
                <a:schemeClr val="tx1"/>
              </a:solidFill>
            </a:rPr>
            <a:t>Cadprev</a:t>
          </a:r>
          <a:r>
            <a:rPr lang="pt-BR" sz="1500" b="1" kern="1200" dirty="0" smtClean="0">
              <a:solidFill>
                <a:schemeClr val="tx1"/>
              </a:solidFill>
            </a:rPr>
            <a:t>: Notificações de Atuária</a:t>
          </a:r>
          <a:endParaRPr lang="pt-BR" sz="1500" b="1" kern="1200" dirty="0">
            <a:solidFill>
              <a:schemeClr val="tx1"/>
            </a:solidFill>
          </a:endParaRPr>
        </a:p>
        <a:p>
          <a:pPr marL="114300" lvl="1" indent="0" algn="l" defTabSz="666750">
            <a:lnSpc>
              <a:spcPct val="90000"/>
            </a:lnSpc>
            <a:spcBef>
              <a:spcPct val="0"/>
            </a:spcBef>
            <a:spcAft>
              <a:spcPct val="15000"/>
            </a:spcAft>
            <a:buChar char="••"/>
          </a:pPr>
          <a:endParaRPr lang="pt-BR" sz="1500" b="1" kern="1200" dirty="0">
            <a:solidFill>
              <a:schemeClr val="tx1"/>
            </a:solidFill>
          </a:endParaRPr>
        </a:p>
      </dsp:txBody>
      <dsp:txXfrm>
        <a:off x="7604922" y="5611716"/>
        <a:ext cx="1539077" cy="65097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086080-2346-4E74-8B5E-D7F077B53351}">
      <dsp:nvSpPr>
        <dsp:cNvPr id="0" name=""/>
        <dsp:cNvSpPr/>
      </dsp:nvSpPr>
      <dsp:spPr>
        <a:xfrm rot="5400000">
          <a:off x="316812" y="1380459"/>
          <a:ext cx="1180236" cy="1343657"/>
        </a:xfrm>
        <a:prstGeom prst="bentUpArrow">
          <a:avLst>
            <a:gd name="adj1" fmla="val 32840"/>
            <a:gd name="adj2" fmla="val 25000"/>
            <a:gd name="adj3" fmla="val 35780"/>
          </a:avLst>
        </a:prstGeom>
        <a:solidFill>
          <a:schemeClr val="accent2">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5806F1-02BF-4C54-8AFC-65C10E2E013C}">
      <dsp:nvSpPr>
        <dsp:cNvPr id="0" name=""/>
        <dsp:cNvSpPr/>
      </dsp:nvSpPr>
      <dsp:spPr>
        <a:xfrm>
          <a:off x="4121" y="72143"/>
          <a:ext cx="1986823" cy="1390711"/>
        </a:xfrm>
        <a:prstGeom prst="roundRect">
          <a:avLst>
            <a:gd name="adj" fmla="val 166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t-BR" sz="1600" b="1" kern="1200" dirty="0" smtClean="0"/>
            <a:t>Política Anual de Investimentos</a:t>
          </a:r>
          <a:endParaRPr lang="pt-BR" sz="1600" b="1" kern="1200" dirty="0"/>
        </a:p>
      </dsp:txBody>
      <dsp:txXfrm>
        <a:off x="72022" y="140044"/>
        <a:ext cx="1851021" cy="1254909"/>
      </dsp:txXfrm>
    </dsp:sp>
    <dsp:sp modelId="{898FED5F-1384-46AA-90A1-CE1FC4CB5F83}">
      <dsp:nvSpPr>
        <dsp:cNvPr id="0" name=""/>
        <dsp:cNvSpPr/>
      </dsp:nvSpPr>
      <dsp:spPr>
        <a:xfrm>
          <a:off x="1878290" y="235623"/>
          <a:ext cx="2503420" cy="1124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pt-BR" sz="2000" b="1" kern="1200" dirty="0" smtClean="0"/>
            <a:t>ESTRATÉGIA</a:t>
          </a:r>
          <a:endParaRPr lang="pt-BR" sz="2000" b="1" kern="1200" dirty="0"/>
        </a:p>
      </dsp:txBody>
      <dsp:txXfrm>
        <a:off x="1878290" y="235623"/>
        <a:ext cx="2503420" cy="1124034"/>
      </dsp:txXfrm>
    </dsp:sp>
    <dsp:sp modelId="{4D9BF0C5-2F52-4FF0-8668-7114E96B31D6}">
      <dsp:nvSpPr>
        <dsp:cNvPr id="0" name=""/>
        <dsp:cNvSpPr/>
      </dsp:nvSpPr>
      <dsp:spPr>
        <a:xfrm rot="5400000">
          <a:off x="2218114" y="2942687"/>
          <a:ext cx="1180236" cy="1343657"/>
        </a:xfrm>
        <a:prstGeom prst="bentUpArrow">
          <a:avLst>
            <a:gd name="adj1" fmla="val 32840"/>
            <a:gd name="adj2" fmla="val 25000"/>
            <a:gd name="adj3" fmla="val 35780"/>
          </a:avLst>
        </a:prstGeom>
        <a:solidFill>
          <a:schemeClr val="accent2">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BBBA24-644F-49DB-AD76-C83D6DC0C5DF}">
      <dsp:nvSpPr>
        <dsp:cNvPr id="0" name=""/>
        <dsp:cNvSpPr/>
      </dsp:nvSpPr>
      <dsp:spPr>
        <a:xfrm>
          <a:off x="1905423" y="1634371"/>
          <a:ext cx="1986823" cy="1390711"/>
        </a:xfrm>
        <a:prstGeom prst="roundRect">
          <a:avLst>
            <a:gd name="adj" fmla="val 166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t-BR" sz="1600" b="1" kern="1200" dirty="0" smtClean="0"/>
            <a:t>Credenciamento/ Seleção</a:t>
          </a:r>
          <a:endParaRPr lang="pt-BR" sz="1600" b="1" kern="1200" dirty="0"/>
        </a:p>
      </dsp:txBody>
      <dsp:txXfrm>
        <a:off x="1973324" y="1702272"/>
        <a:ext cx="1851021" cy="1254909"/>
      </dsp:txXfrm>
    </dsp:sp>
    <dsp:sp modelId="{63861013-9293-405D-ABB2-84614C336B18}">
      <dsp:nvSpPr>
        <dsp:cNvPr id="0" name=""/>
        <dsp:cNvSpPr/>
      </dsp:nvSpPr>
      <dsp:spPr>
        <a:xfrm>
          <a:off x="3824410" y="1803100"/>
          <a:ext cx="2586900" cy="1124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pt-BR" sz="2000" b="1" kern="1200" dirty="0" smtClean="0"/>
            <a:t>Avaliação Produtos e Relacionamentos</a:t>
          </a:r>
          <a:endParaRPr lang="pt-BR" sz="2000" b="1" kern="1200" dirty="0"/>
        </a:p>
        <a:p>
          <a:pPr marL="228600" lvl="1" indent="-228600" algn="l" defTabSz="889000">
            <a:lnSpc>
              <a:spcPct val="90000"/>
            </a:lnSpc>
            <a:spcBef>
              <a:spcPct val="0"/>
            </a:spcBef>
            <a:spcAft>
              <a:spcPct val="15000"/>
            </a:spcAft>
            <a:buChar char="••"/>
          </a:pPr>
          <a:r>
            <a:rPr lang="pt-BR" sz="2000" b="1" kern="1200" dirty="0" smtClean="0"/>
            <a:t>Escolha</a:t>
          </a:r>
          <a:endParaRPr lang="pt-BR" sz="2000" b="1" kern="1200" dirty="0"/>
        </a:p>
      </dsp:txBody>
      <dsp:txXfrm>
        <a:off x="3824410" y="1803100"/>
        <a:ext cx="2586900" cy="1124034"/>
      </dsp:txXfrm>
    </dsp:sp>
    <dsp:sp modelId="{897A192B-6B3B-4046-8D7B-1B80349791FE}">
      <dsp:nvSpPr>
        <dsp:cNvPr id="0" name=""/>
        <dsp:cNvSpPr/>
      </dsp:nvSpPr>
      <dsp:spPr>
        <a:xfrm rot="5400000">
          <a:off x="4119417" y="4504915"/>
          <a:ext cx="1180236" cy="1343657"/>
        </a:xfrm>
        <a:prstGeom prst="bentUpArrow">
          <a:avLst>
            <a:gd name="adj1" fmla="val 32840"/>
            <a:gd name="adj2" fmla="val 25000"/>
            <a:gd name="adj3" fmla="val 35780"/>
          </a:avLst>
        </a:prstGeom>
        <a:solidFill>
          <a:schemeClr val="accent2">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6A6FDC8-E867-43F3-BC81-FA030C2706C0}">
      <dsp:nvSpPr>
        <dsp:cNvPr id="0" name=""/>
        <dsp:cNvSpPr/>
      </dsp:nvSpPr>
      <dsp:spPr>
        <a:xfrm>
          <a:off x="3806726" y="3196600"/>
          <a:ext cx="1986823" cy="1390711"/>
        </a:xfrm>
        <a:prstGeom prst="roundRect">
          <a:avLst>
            <a:gd name="adj" fmla="val 166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t-BR" sz="1600" b="1" kern="1200" dirty="0" smtClean="0"/>
            <a:t>Alocação/</a:t>
          </a:r>
        </a:p>
        <a:p>
          <a:pPr lvl="0" algn="ctr" defTabSz="711200">
            <a:lnSpc>
              <a:spcPct val="90000"/>
            </a:lnSpc>
            <a:spcBef>
              <a:spcPct val="0"/>
            </a:spcBef>
            <a:spcAft>
              <a:spcPct val="35000"/>
            </a:spcAft>
          </a:pPr>
          <a:r>
            <a:rPr lang="pt-BR" sz="1600" b="1" kern="1200" dirty="0" smtClean="0"/>
            <a:t>desinvestimento</a:t>
          </a:r>
          <a:endParaRPr lang="pt-BR" sz="1600" b="1" kern="1200" dirty="0"/>
        </a:p>
      </dsp:txBody>
      <dsp:txXfrm>
        <a:off x="3874627" y="3264501"/>
        <a:ext cx="1851021" cy="1254909"/>
      </dsp:txXfrm>
    </dsp:sp>
    <dsp:sp modelId="{37669E2E-B2FA-487C-83F0-5C1EEE2B4495}">
      <dsp:nvSpPr>
        <dsp:cNvPr id="0" name=""/>
        <dsp:cNvSpPr/>
      </dsp:nvSpPr>
      <dsp:spPr>
        <a:xfrm>
          <a:off x="5695713" y="3329236"/>
          <a:ext cx="1640697" cy="1124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pt-BR" sz="2000" b="1" kern="1200" dirty="0" smtClean="0"/>
            <a:t>Execução</a:t>
          </a:r>
          <a:endParaRPr lang="pt-BR" sz="2000" b="1" kern="1200" dirty="0"/>
        </a:p>
      </dsp:txBody>
      <dsp:txXfrm>
        <a:off x="5695713" y="3329236"/>
        <a:ext cx="1640697" cy="1124034"/>
      </dsp:txXfrm>
    </dsp:sp>
    <dsp:sp modelId="{F6CD9FC3-9C22-4D09-8AF6-E1DB8AD33842}">
      <dsp:nvSpPr>
        <dsp:cNvPr id="0" name=""/>
        <dsp:cNvSpPr/>
      </dsp:nvSpPr>
      <dsp:spPr>
        <a:xfrm>
          <a:off x="5708028" y="4758828"/>
          <a:ext cx="1986823" cy="1390711"/>
        </a:xfrm>
        <a:prstGeom prst="roundRect">
          <a:avLst>
            <a:gd name="adj" fmla="val 166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t-BR" sz="1600" b="1" kern="1200" dirty="0" smtClean="0"/>
            <a:t>Avaliação </a:t>
          </a:r>
        </a:p>
        <a:p>
          <a:pPr lvl="0" algn="ctr" defTabSz="711200">
            <a:lnSpc>
              <a:spcPct val="90000"/>
            </a:lnSpc>
            <a:spcBef>
              <a:spcPct val="0"/>
            </a:spcBef>
            <a:spcAft>
              <a:spcPct val="35000"/>
            </a:spcAft>
          </a:pPr>
          <a:r>
            <a:rPr lang="pt-BR" sz="1600" b="1" kern="1200" dirty="0" smtClean="0"/>
            <a:t>(Risco x </a:t>
          </a:r>
          <a:r>
            <a:rPr lang="pt-BR" sz="1600" b="1" kern="1200" dirty="0" err="1" smtClean="0"/>
            <a:t>Perfomance</a:t>
          </a:r>
          <a:r>
            <a:rPr lang="pt-BR" sz="1600" b="1" kern="1200" dirty="0" smtClean="0"/>
            <a:t>)</a:t>
          </a:r>
          <a:endParaRPr lang="pt-BR" sz="1600" b="1" kern="1200" dirty="0"/>
        </a:p>
      </dsp:txBody>
      <dsp:txXfrm>
        <a:off x="5775929" y="4826729"/>
        <a:ext cx="1851021" cy="1254909"/>
      </dsp:txXfrm>
    </dsp:sp>
    <dsp:sp modelId="{5F971330-FBB5-4928-B61D-994E56F28D9E}">
      <dsp:nvSpPr>
        <dsp:cNvPr id="0" name=""/>
        <dsp:cNvSpPr/>
      </dsp:nvSpPr>
      <dsp:spPr>
        <a:xfrm>
          <a:off x="7694851" y="4891464"/>
          <a:ext cx="1445026" cy="1124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171450" lvl="1" indent="-171450" algn="l" defTabSz="844550">
            <a:lnSpc>
              <a:spcPct val="90000"/>
            </a:lnSpc>
            <a:spcBef>
              <a:spcPct val="0"/>
            </a:spcBef>
            <a:spcAft>
              <a:spcPct val="15000"/>
            </a:spcAft>
            <a:buChar char="••"/>
          </a:pPr>
          <a:r>
            <a:rPr lang="pt-BR" sz="1900" b="1" kern="1200" dirty="0" err="1" smtClean="0"/>
            <a:t>Acompa</a:t>
          </a:r>
          <a:r>
            <a:rPr lang="pt-BR" sz="1900" b="1" kern="1200" dirty="0" smtClean="0"/>
            <a:t>-mento</a:t>
          </a:r>
          <a:endParaRPr lang="pt-BR" sz="1900" b="1" kern="1200" dirty="0"/>
        </a:p>
      </dsp:txBody>
      <dsp:txXfrm>
        <a:off x="7694851" y="4891464"/>
        <a:ext cx="1445026" cy="112403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086080-2346-4E74-8B5E-D7F077B53351}">
      <dsp:nvSpPr>
        <dsp:cNvPr id="0" name=""/>
        <dsp:cNvSpPr/>
      </dsp:nvSpPr>
      <dsp:spPr>
        <a:xfrm rot="5400000">
          <a:off x="310454" y="1419743"/>
          <a:ext cx="1153441" cy="1313152"/>
        </a:xfrm>
        <a:prstGeom prst="bentUpArrow">
          <a:avLst>
            <a:gd name="adj1" fmla="val 32840"/>
            <a:gd name="adj2" fmla="val 25000"/>
            <a:gd name="adj3" fmla="val 35780"/>
          </a:avLst>
        </a:prstGeom>
        <a:solidFill>
          <a:schemeClr val="accent2">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5806F1-02BF-4C54-8AFC-65C10E2E013C}">
      <dsp:nvSpPr>
        <dsp:cNvPr id="0" name=""/>
        <dsp:cNvSpPr/>
      </dsp:nvSpPr>
      <dsp:spPr>
        <a:xfrm>
          <a:off x="4862" y="141130"/>
          <a:ext cx="1941717" cy="1359139"/>
        </a:xfrm>
        <a:prstGeom prst="roundRect">
          <a:avLst>
            <a:gd name="adj" fmla="val 166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t-BR" sz="1600" b="1" kern="1200" dirty="0" smtClean="0"/>
            <a:t>Política Anual de Investimentos</a:t>
          </a:r>
          <a:endParaRPr lang="pt-BR" sz="1600" b="1" kern="1200" dirty="0"/>
        </a:p>
      </dsp:txBody>
      <dsp:txXfrm>
        <a:off x="71222" y="207490"/>
        <a:ext cx="1808997" cy="1226419"/>
      </dsp:txXfrm>
    </dsp:sp>
    <dsp:sp modelId="{898FED5F-1384-46AA-90A1-CE1FC4CB5F83}">
      <dsp:nvSpPr>
        <dsp:cNvPr id="0" name=""/>
        <dsp:cNvSpPr/>
      </dsp:nvSpPr>
      <dsp:spPr>
        <a:xfrm>
          <a:off x="1836483" y="300898"/>
          <a:ext cx="2446586" cy="10985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pt-BR" sz="2000" b="1" kern="1200" dirty="0" smtClean="0"/>
            <a:t>DPIN</a:t>
          </a:r>
          <a:endParaRPr lang="pt-BR" sz="2000" b="1" kern="1200" dirty="0"/>
        </a:p>
        <a:p>
          <a:pPr marL="228600" lvl="1" indent="-228600" algn="l" defTabSz="889000">
            <a:lnSpc>
              <a:spcPct val="90000"/>
            </a:lnSpc>
            <a:spcBef>
              <a:spcPct val="0"/>
            </a:spcBef>
            <a:spcAft>
              <a:spcPct val="15000"/>
            </a:spcAft>
            <a:buChar char="••"/>
          </a:pPr>
          <a:r>
            <a:rPr lang="pt-BR" sz="2000" b="1" kern="1200" dirty="0" smtClean="0"/>
            <a:t>Certificação Gestor</a:t>
          </a:r>
          <a:endParaRPr lang="pt-BR" sz="2000" b="1" kern="1200" dirty="0"/>
        </a:p>
      </dsp:txBody>
      <dsp:txXfrm>
        <a:off x="1836483" y="300898"/>
        <a:ext cx="2446586" cy="1098516"/>
      </dsp:txXfrm>
    </dsp:sp>
    <dsp:sp modelId="{4D9BF0C5-2F52-4FF0-8668-7114E96B31D6}">
      <dsp:nvSpPr>
        <dsp:cNvPr id="0" name=""/>
        <dsp:cNvSpPr/>
      </dsp:nvSpPr>
      <dsp:spPr>
        <a:xfrm rot="5400000">
          <a:off x="2168592" y="2946505"/>
          <a:ext cx="1153441" cy="1313152"/>
        </a:xfrm>
        <a:prstGeom prst="bentUpArrow">
          <a:avLst>
            <a:gd name="adj1" fmla="val 32840"/>
            <a:gd name="adj2" fmla="val 25000"/>
            <a:gd name="adj3" fmla="val 35780"/>
          </a:avLst>
        </a:prstGeom>
        <a:solidFill>
          <a:schemeClr val="accent2">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BBBA24-644F-49DB-AD76-C83D6DC0C5DF}">
      <dsp:nvSpPr>
        <dsp:cNvPr id="0" name=""/>
        <dsp:cNvSpPr/>
      </dsp:nvSpPr>
      <dsp:spPr>
        <a:xfrm>
          <a:off x="1863000" y="1667891"/>
          <a:ext cx="1941717" cy="1359139"/>
        </a:xfrm>
        <a:prstGeom prst="roundRect">
          <a:avLst>
            <a:gd name="adj" fmla="val 166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t-BR" sz="1600" b="1" kern="1200" dirty="0" smtClean="0"/>
            <a:t>Credenciamento/ Seleção</a:t>
          </a:r>
          <a:endParaRPr lang="pt-BR" sz="1600" b="1" kern="1200" dirty="0"/>
        </a:p>
      </dsp:txBody>
      <dsp:txXfrm>
        <a:off x="1929360" y="1734251"/>
        <a:ext cx="1808997" cy="1226419"/>
      </dsp:txXfrm>
    </dsp:sp>
    <dsp:sp modelId="{63861013-9293-405D-ABB2-84614C336B18}">
      <dsp:nvSpPr>
        <dsp:cNvPr id="0" name=""/>
        <dsp:cNvSpPr/>
      </dsp:nvSpPr>
      <dsp:spPr>
        <a:xfrm>
          <a:off x="3660847" y="1348498"/>
          <a:ext cx="3344970" cy="10985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pt-BR" sz="2000" b="1" kern="1200" dirty="0" smtClean="0"/>
            <a:t>Perfil de Investidor;</a:t>
          </a:r>
          <a:endParaRPr lang="pt-BR" sz="2000" b="1" kern="1200" dirty="0"/>
        </a:p>
        <a:p>
          <a:pPr marL="228600" lvl="1" indent="-228600" algn="l" defTabSz="889000">
            <a:lnSpc>
              <a:spcPct val="90000"/>
            </a:lnSpc>
            <a:spcBef>
              <a:spcPct val="0"/>
            </a:spcBef>
            <a:spcAft>
              <a:spcPct val="15000"/>
            </a:spcAft>
            <a:buChar char="••"/>
          </a:pPr>
          <a:r>
            <a:rPr lang="pt-BR" sz="2000" b="1" kern="1200" dirty="0" smtClean="0"/>
            <a:t>Processo Seletivo;</a:t>
          </a:r>
          <a:endParaRPr lang="pt-BR" sz="2000" b="1" kern="1200" dirty="0"/>
        </a:p>
        <a:p>
          <a:pPr marL="228600" lvl="1" indent="-228600" algn="l" defTabSz="889000">
            <a:lnSpc>
              <a:spcPct val="90000"/>
            </a:lnSpc>
            <a:spcBef>
              <a:spcPct val="0"/>
            </a:spcBef>
            <a:spcAft>
              <a:spcPct val="15000"/>
            </a:spcAft>
            <a:buChar char="••"/>
          </a:pPr>
          <a:r>
            <a:rPr lang="pt-BR" sz="2000" b="1" kern="1200" dirty="0" smtClean="0"/>
            <a:t>Termo de Análise de Credenciamento</a:t>
          </a:r>
          <a:endParaRPr lang="pt-BR" sz="2000" b="1" kern="1200" dirty="0"/>
        </a:p>
      </dsp:txBody>
      <dsp:txXfrm>
        <a:off x="3660847" y="1348498"/>
        <a:ext cx="3344970" cy="1098516"/>
      </dsp:txXfrm>
    </dsp:sp>
    <dsp:sp modelId="{897A192B-6B3B-4046-8D7B-1B80349791FE}">
      <dsp:nvSpPr>
        <dsp:cNvPr id="0" name=""/>
        <dsp:cNvSpPr/>
      </dsp:nvSpPr>
      <dsp:spPr>
        <a:xfrm rot="5400000">
          <a:off x="4026730" y="4473266"/>
          <a:ext cx="1153441" cy="1313152"/>
        </a:xfrm>
        <a:prstGeom prst="bentUpArrow">
          <a:avLst>
            <a:gd name="adj1" fmla="val 32840"/>
            <a:gd name="adj2" fmla="val 25000"/>
            <a:gd name="adj3" fmla="val 35780"/>
          </a:avLst>
        </a:prstGeom>
        <a:solidFill>
          <a:schemeClr val="accent2">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6A6FDC8-E867-43F3-BC81-FA030C2706C0}">
      <dsp:nvSpPr>
        <dsp:cNvPr id="0" name=""/>
        <dsp:cNvSpPr/>
      </dsp:nvSpPr>
      <dsp:spPr>
        <a:xfrm>
          <a:off x="3721138" y="3194653"/>
          <a:ext cx="1941717" cy="1359139"/>
        </a:xfrm>
        <a:prstGeom prst="roundRect">
          <a:avLst>
            <a:gd name="adj" fmla="val 166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t-BR" sz="1600" b="1" kern="1200" dirty="0" smtClean="0"/>
            <a:t>Alocação/</a:t>
          </a:r>
        </a:p>
        <a:p>
          <a:pPr lvl="0" algn="ctr" defTabSz="711200">
            <a:lnSpc>
              <a:spcPct val="90000"/>
            </a:lnSpc>
            <a:spcBef>
              <a:spcPct val="0"/>
            </a:spcBef>
            <a:spcAft>
              <a:spcPct val="35000"/>
            </a:spcAft>
          </a:pPr>
          <a:r>
            <a:rPr lang="pt-BR" sz="1600" b="1" kern="1200" dirty="0" smtClean="0"/>
            <a:t>desinvestimento</a:t>
          </a:r>
          <a:endParaRPr lang="pt-BR" sz="1600" b="1" kern="1200" dirty="0"/>
        </a:p>
      </dsp:txBody>
      <dsp:txXfrm>
        <a:off x="3787498" y="3261013"/>
        <a:ext cx="1808997" cy="1226419"/>
      </dsp:txXfrm>
    </dsp:sp>
    <dsp:sp modelId="{37669E2E-B2FA-487C-83F0-5C1EEE2B4495}">
      <dsp:nvSpPr>
        <dsp:cNvPr id="0" name=""/>
        <dsp:cNvSpPr/>
      </dsp:nvSpPr>
      <dsp:spPr>
        <a:xfrm>
          <a:off x="5629654" y="3086954"/>
          <a:ext cx="3494707" cy="10985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pt-BR" sz="2000" b="1" kern="1200" dirty="0" smtClean="0"/>
            <a:t>APR</a:t>
          </a:r>
          <a:endParaRPr lang="pt-BR" sz="2000" b="1" kern="1200" dirty="0"/>
        </a:p>
        <a:p>
          <a:pPr marL="228600" lvl="1" indent="-228600" algn="l" defTabSz="889000">
            <a:lnSpc>
              <a:spcPct val="90000"/>
            </a:lnSpc>
            <a:spcBef>
              <a:spcPct val="0"/>
            </a:spcBef>
            <a:spcAft>
              <a:spcPct val="15000"/>
            </a:spcAft>
            <a:buChar char="••"/>
          </a:pPr>
          <a:r>
            <a:rPr lang="pt-BR" sz="2000" b="1" kern="1200" dirty="0" smtClean="0"/>
            <a:t>DAIR – Limites</a:t>
          </a:r>
          <a:endParaRPr lang="pt-BR" sz="2000" b="1" kern="1200" dirty="0"/>
        </a:p>
        <a:p>
          <a:pPr marL="228600" lvl="1" indent="-228600" algn="l" defTabSz="889000">
            <a:lnSpc>
              <a:spcPct val="90000"/>
            </a:lnSpc>
            <a:spcBef>
              <a:spcPct val="0"/>
            </a:spcBef>
            <a:spcAft>
              <a:spcPct val="15000"/>
            </a:spcAft>
            <a:buChar char="••"/>
          </a:pPr>
          <a:r>
            <a:rPr lang="pt-BR" sz="2000" b="1" kern="1200" dirty="0" err="1" smtClean="0"/>
            <a:t>Cadprev</a:t>
          </a:r>
          <a:r>
            <a:rPr lang="pt-BR" sz="2000" b="1" kern="1200" dirty="0" smtClean="0"/>
            <a:t> - Notificações</a:t>
          </a:r>
          <a:endParaRPr lang="pt-BR" sz="2000" b="1" kern="1200" dirty="0"/>
        </a:p>
        <a:p>
          <a:pPr marL="228600" lvl="1" indent="-228600" algn="l" defTabSz="889000">
            <a:lnSpc>
              <a:spcPct val="90000"/>
            </a:lnSpc>
            <a:spcBef>
              <a:spcPct val="0"/>
            </a:spcBef>
            <a:spcAft>
              <a:spcPct val="15000"/>
            </a:spcAft>
            <a:buChar char="••"/>
          </a:pPr>
          <a:r>
            <a:rPr lang="pt-BR" sz="2000" b="1" kern="1200" dirty="0" smtClean="0"/>
            <a:t>Atestado Compatibilidade</a:t>
          </a:r>
          <a:endParaRPr lang="pt-BR" sz="2000" b="1" kern="1200" dirty="0"/>
        </a:p>
        <a:p>
          <a:pPr marL="228600" lvl="1" indent="-228600" algn="l" defTabSz="889000">
            <a:lnSpc>
              <a:spcPct val="90000"/>
            </a:lnSpc>
            <a:spcBef>
              <a:spcPct val="0"/>
            </a:spcBef>
            <a:spcAft>
              <a:spcPct val="15000"/>
            </a:spcAft>
            <a:buChar char="••"/>
          </a:pPr>
          <a:r>
            <a:rPr lang="pt-BR" sz="2000" b="1" kern="1200" dirty="0" smtClean="0"/>
            <a:t>Comitê de Investimentos</a:t>
          </a:r>
          <a:endParaRPr lang="pt-BR" sz="2000" b="1" kern="1200" dirty="0"/>
        </a:p>
        <a:p>
          <a:pPr marL="228600" lvl="1" indent="-228600" algn="l" defTabSz="889000">
            <a:lnSpc>
              <a:spcPct val="90000"/>
            </a:lnSpc>
            <a:spcBef>
              <a:spcPct val="0"/>
            </a:spcBef>
            <a:spcAft>
              <a:spcPct val="15000"/>
            </a:spcAft>
            <a:buChar char="••"/>
          </a:pPr>
          <a:r>
            <a:rPr lang="pt-BR" sz="2000" b="1" kern="1200" dirty="0" smtClean="0"/>
            <a:t>Conselho Administração</a:t>
          </a:r>
          <a:endParaRPr lang="pt-BR" sz="2000" b="1" kern="1200" dirty="0"/>
        </a:p>
      </dsp:txBody>
      <dsp:txXfrm>
        <a:off x="5629654" y="3086954"/>
        <a:ext cx="3494707" cy="1098516"/>
      </dsp:txXfrm>
    </dsp:sp>
    <dsp:sp modelId="{F6CD9FC3-9C22-4D09-8AF6-E1DB8AD33842}">
      <dsp:nvSpPr>
        <dsp:cNvPr id="0" name=""/>
        <dsp:cNvSpPr/>
      </dsp:nvSpPr>
      <dsp:spPr>
        <a:xfrm>
          <a:off x="5267533" y="4729991"/>
          <a:ext cx="1941717" cy="1359139"/>
        </a:xfrm>
        <a:prstGeom prst="roundRect">
          <a:avLst>
            <a:gd name="adj" fmla="val 166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t-BR" sz="1600" b="1" kern="1200" dirty="0" smtClean="0"/>
            <a:t>Avaliação</a:t>
          </a:r>
        </a:p>
        <a:p>
          <a:pPr lvl="0" algn="ctr" defTabSz="711200">
            <a:lnSpc>
              <a:spcPct val="90000"/>
            </a:lnSpc>
            <a:spcBef>
              <a:spcPct val="0"/>
            </a:spcBef>
            <a:spcAft>
              <a:spcPct val="35000"/>
            </a:spcAft>
          </a:pPr>
          <a:r>
            <a:rPr lang="pt-BR" sz="1600" b="1" kern="1200" dirty="0" smtClean="0"/>
            <a:t>(Risco x Performance)</a:t>
          </a:r>
          <a:endParaRPr lang="pt-BR" sz="1600" b="1" kern="1200" dirty="0"/>
        </a:p>
      </dsp:txBody>
      <dsp:txXfrm>
        <a:off x="5333893" y="4796351"/>
        <a:ext cx="1808997" cy="1226419"/>
      </dsp:txXfrm>
    </dsp:sp>
    <dsp:sp modelId="{46D4068D-70E6-483B-B747-8245D7C1E0DA}">
      <dsp:nvSpPr>
        <dsp:cNvPr id="0" name=""/>
        <dsp:cNvSpPr/>
      </dsp:nvSpPr>
      <dsp:spPr>
        <a:xfrm>
          <a:off x="7050632" y="5047234"/>
          <a:ext cx="1824065" cy="10985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pt-BR" sz="2000" b="1" kern="1200" dirty="0" smtClean="0"/>
            <a:t>Relatório </a:t>
          </a:r>
          <a:r>
            <a:rPr lang="pt-BR" sz="2000" b="1" kern="1200" dirty="0" err="1" smtClean="0"/>
            <a:t>acompa-nhamento</a:t>
          </a:r>
          <a:r>
            <a:rPr lang="pt-BR" sz="2000" b="1" kern="1200" dirty="0" smtClean="0"/>
            <a:t>;</a:t>
          </a:r>
          <a:endParaRPr lang="pt-BR" sz="2000" b="1" kern="1200" dirty="0"/>
        </a:p>
        <a:p>
          <a:pPr marL="228600" lvl="1" indent="-228600" algn="l" defTabSz="889000">
            <a:lnSpc>
              <a:spcPct val="90000"/>
            </a:lnSpc>
            <a:spcBef>
              <a:spcPct val="0"/>
            </a:spcBef>
            <a:spcAft>
              <a:spcPct val="15000"/>
            </a:spcAft>
            <a:buChar char="••"/>
          </a:pPr>
          <a:r>
            <a:rPr lang="pt-BR" sz="2000" b="1" kern="1200" dirty="0" smtClean="0"/>
            <a:t>Controle órgãos colegiados</a:t>
          </a:r>
          <a:endParaRPr lang="pt-BR" sz="2000" b="1" kern="1200" dirty="0"/>
        </a:p>
      </dsp:txBody>
      <dsp:txXfrm>
        <a:off x="7050632" y="5047234"/>
        <a:ext cx="1824065" cy="109851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C07109-3DAE-4AD9-932E-C21592653637}">
      <dsp:nvSpPr>
        <dsp:cNvPr id="0" name=""/>
        <dsp:cNvSpPr/>
      </dsp:nvSpPr>
      <dsp:spPr>
        <a:xfrm>
          <a:off x="509104" y="99"/>
          <a:ext cx="6614638" cy="601330"/>
        </a:xfrm>
        <a:prstGeom prst="rect">
          <a:avLst/>
        </a:prstGeom>
        <a:solidFill>
          <a:schemeClr val="accent5">
            <a:lumMod val="9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b" anchorCtr="0">
          <a:noAutofit/>
        </a:bodyPr>
        <a:lstStyle/>
        <a:p>
          <a:pPr lvl="0" algn="l" defTabSz="1244600">
            <a:lnSpc>
              <a:spcPct val="90000"/>
            </a:lnSpc>
            <a:spcBef>
              <a:spcPct val="0"/>
            </a:spcBef>
            <a:spcAft>
              <a:spcPct val="35000"/>
            </a:spcAft>
          </a:pPr>
          <a:r>
            <a:rPr lang="pt-BR" sz="2800" b="1" kern="1200" dirty="0" smtClean="0"/>
            <a:t>Histórico e </a:t>
          </a:r>
          <a:r>
            <a:rPr lang="pt-BR" sz="2800" b="1" kern="1200" dirty="0" smtClean="0"/>
            <a:t>experiência</a:t>
          </a:r>
          <a:endParaRPr lang="pt-BR" sz="2800" b="1" kern="1200" dirty="0">
            <a:solidFill>
              <a:srgbClr val="000000"/>
            </a:solidFill>
          </a:endParaRPr>
        </a:p>
      </dsp:txBody>
      <dsp:txXfrm>
        <a:off x="509104" y="99"/>
        <a:ext cx="6614638" cy="601330"/>
      </dsp:txXfrm>
    </dsp:sp>
    <dsp:sp modelId="{9B09C30B-B42B-48AD-84BB-06A5E0BDF81D}">
      <dsp:nvSpPr>
        <dsp:cNvPr id="0" name=""/>
        <dsp:cNvSpPr/>
      </dsp:nvSpPr>
      <dsp:spPr>
        <a:xfrm>
          <a:off x="509104" y="601430"/>
          <a:ext cx="881951" cy="146991"/>
        </a:xfrm>
        <a:prstGeom prst="parallelogram">
          <a:avLst>
            <a:gd name="adj" fmla="val 14084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prstMaterial="plastic">
          <a:bevelT w="50800" h="50800"/>
          <a:bevelB w="50800" h="50800"/>
        </a:sp3d>
      </dsp:spPr>
      <dsp:style>
        <a:lnRef idx="1">
          <a:scrgbClr r="0" g="0" b="0"/>
        </a:lnRef>
        <a:fillRef idx="1">
          <a:scrgbClr r="0" g="0" b="0"/>
        </a:fillRef>
        <a:effectRef idx="2">
          <a:scrgbClr r="0" g="0" b="0"/>
        </a:effectRef>
        <a:fontRef idx="minor">
          <a:schemeClr val="lt1"/>
        </a:fontRef>
      </dsp:style>
    </dsp:sp>
    <dsp:sp modelId="{2CFFDDA7-956F-43DB-9AED-E48221B3C892}">
      <dsp:nvSpPr>
        <dsp:cNvPr id="0" name=""/>
        <dsp:cNvSpPr/>
      </dsp:nvSpPr>
      <dsp:spPr>
        <a:xfrm>
          <a:off x="1442503" y="601430"/>
          <a:ext cx="881951" cy="146991"/>
        </a:xfrm>
        <a:prstGeom prst="parallelogram">
          <a:avLst>
            <a:gd name="adj" fmla="val 14084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prstMaterial="plastic">
          <a:bevelT w="50800" h="50800"/>
          <a:bevelB w="50800" h="50800"/>
        </a:sp3d>
      </dsp:spPr>
      <dsp:style>
        <a:lnRef idx="1">
          <a:scrgbClr r="0" g="0" b="0"/>
        </a:lnRef>
        <a:fillRef idx="1">
          <a:scrgbClr r="0" g="0" b="0"/>
        </a:fillRef>
        <a:effectRef idx="2">
          <a:scrgbClr r="0" g="0" b="0"/>
        </a:effectRef>
        <a:fontRef idx="minor">
          <a:schemeClr val="lt1"/>
        </a:fontRef>
      </dsp:style>
    </dsp:sp>
    <dsp:sp modelId="{7BC3CF12-8E18-46E0-9D2C-AA6DEEB07318}">
      <dsp:nvSpPr>
        <dsp:cNvPr id="0" name=""/>
        <dsp:cNvSpPr/>
      </dsp:nvSpPr>
      <dsp:spPr>
        <a:xfrm>
          <a:off x="2375902" y="601430"/>
          <a:ext cx="881951" cy="146991"/>
        </a:xfrm>
        <a:prstGeom prst="parallelogram">
          <a:avLst>
            <a:gd name="adj" fmla="val 14084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prstMaterial="plastic">
          <a:bevelT w="50800" h="50800"/>
          <a:bevelB w="50800" h="50800"/>
        </a:sp3d>
      </dsp:spPr>
      <dsp:style>
        <a:lnRef idx="1">
          <a:scrgbClr r="0" g="0" b="0"/>
        </a:lnRef>
        <a:fillRef idx="1">
          <a:scrgbClr r="0" g="0" b="0"/>
        </a:fillRef>
        <a:effectRef idx="2">
          <a:scrgbClr r="0" g="0" b="0"/>
        </a:effectRef>
        <a:fontRef idx="minor">
          <a:schemeClr val="lt1"/>
        </a:fontRef>
      </dsp:style>
    </dsp:sp>
    <dsp:sp modelId="{21A70618-9ABB-483C-9539-5A017096AA63}">
      <dsp:nvSpPr>
        <dsp:cNvPr id="0" name=""/>
        <dsp:cNvSpPr/>
      </dsp:nvSpPr>
      <dsp:spPr>
        <a:xfrm>
          <a:off x="3309301" y="601430"/>
          <a:ext cx="881951" cy="146991"/>
        </a:xfrm>
        <a:prstGeom prst="parallelogram">
          <a:avLst>
            <a:gd name="adj" fmla="val 14084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prstMaterial="plastic">
          <a:bevelT w="50800" h="50800"/>
          <a:bevelB w="50800" h="50800"/>
        </a:sp3d>
      </dsp:spPr>
      <dsp:style>
        <a:lnRef idx="1">
          <a:scrgbClr r="0" g="0" b="0"/>
        </a:lnRef>
        <a:fillRef idx="1">
          <a:scrgbClr r="0" g="0" b="0"/>
        </a:fillRef>
        <a:effectRef idx="2">
          <a:scrgbClr r="0" g="0" b="0"/>
        </a:effectRef>
        <a:fontRef idx="minor">
          <a:schemeClr val="lt1"/>
        </a:fontRef>
      </dsp:style>
    </dsp:sp>
    <dsp:sp modelId="{0ED0C24D-F4B4-436F-AB0D-5A8E1DCE0A8D}">
      <dsp:nvSpPr>
        <dsp:cNvPr id="0" name=""/>
        <dsp:cNvSpPr/>
      </dsp:nvSpPr>
      <dsp:spPr>
        <a:xfrm>
          <a:off x="4242700" y="601430"/>
          <a:ext cx="881951" cy="146991"/>
        </a:xfrm>
        <a:prstGeom prst="parallelogram">
          <a:avLst>
            <a:gd name="adj" fmla="val 14084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prstMaterial="plastic">
          <a:bevelT w="50800" h="50800"/>
          <a:bevelB w="50800" h="50800"/>
        </a:sp3d>
      </dsp:spPr>
      <dsp:style>
        <a:lnRef idx="1">
          <a:scrgbClr r="0" g="0" b="0"/>
        </a:lnRef>
        <a:fillRef idx="1">
          <a:scrgbClr r="0" g="0" b="0"/>
        </a:fillRef>
        <a:effectRef idx="2">
          <a:scrgbClr r="0" g="0" b="0"/>
        </a:effectRef>
        <a:fontRef idx="minor">
          <a:schemeClr val="lt1"/>
        </a:fontRef>
      </dsp:style>
    </dsp:sp>
    <dsp:sp modelId="{74B07A2E-F00E-4B92-8C62-4FEE134C0DF6}">
      <dsp:nvSpPr>
        <dsp:cNvPr id="0" name=""/>
        <dsp:cNvSpPr/>
      </dsp:nvSpPr>
      <dsp:spPr>
        <a:xfrm>
          <a:off x="5176099" y="601430"/>
          <a:ext cx="881951" cy="146991"/>
        </a:xfrm>
        <a:prstGeom prst="parallelogram">
          <a:avLst>
            <a:gd name="adj" fmla="val 14084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prstMaterial="plastic">
          <a:bevelT w="50800" h="50800"/>
          <a:bevelB w="50800" h="50800"/>
        </a:sp3d>
      </dsp:spPr>
      <dsp:style>
        <a:lnRef idx="1">
          <a:scrgbClr r="0" g="0" b="0"/>
        </a:lnRef>
        <a:fillRef idx="1">
          <a:scrgbClr r="0" g="0" b="0"/>
        </a:fillRef>
        <a:effectRef idx="2">
          <a:scrgbClr r="0" g="0" b="0"/>
        </a:effectRef>
        <a:fontRef idx="minor">
          <a:schemeClr val="lt1"/>
        </a:fontRef>
      </dsp:style>
    </dsp:sp>
    <dsp:sp modelId="{D8336951-75A2-4111-B15F-7B88F06A958C}">
      <dsp:nvSpPr>
        <dsp:cNvPr id="0" name=""/>
        <dsp:cNvSpPr/>
      </dsp:nvSpPr>
      <dsp:spPr>
        <a:xfrm>
          <a:off x="6109498" y="601430"/>
          <a:ext cx="881951" cy="146991"/>
        </a:xfrm>
        <a:prstGeom prst="parallelogram">
          <a:avLst>
            <a:gd name="adj" fmla="val 14084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prstMaterial="plastic">
          <a:bevelT w="50800" h="50800"/>
          <a:bevelB w="50800" h="50800"/>
        </a:sp3d>
      </dsp:spPr>
      <dsp:style>
        <a:lnRef idx="1">
          <a:scrgbClr r="0" g="0" b="0"/>
        </a:lnRef>
        <a:fillRef idx="1">
          <a:scrgbClr r="0" g="0" b="0"/>
        </a:fillRef>
        <a:effectRef idx="2">
          <a:scrgbClr r="0" g="0" b="0"/>
        </a:effectRef>
        <a:fontRef idx="minor">
          <a:schemeClr val="lt1"/>
        </a:fontRef>
      </dsp:style>
    </dsp:sp>
    <dsp:sp modelId="{976ABD76-38C0-41F0-B1D8-8068EB8A4B1F}">
      <dsp:nvSpPr>
        <dsp:cNvPr id="0" name=""/>
        <dsp:cNvSpPr/>
      </dsp:nvSpPr>
      <dsp:spPr>
        <a:xfrm>
          <a:off x="509104" y="844105"/>
          <a:ext cx="6614638" cy="601330"/>
        </a:xfrm>
        <a:prstGeom prst="rect">
          <a:avLst/>
        </a:prstGeom>
        <a:solidFill>
          <a:schemeClr val="accent5">
            <a:lumMod val="9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b" anchorCtr="0">
          <a:noAutofit/>
        </a:bodyPr>
        <a:lstStyle/>
        <a:p>
          <a:pPr lvl="0" algn="l" defTabSz="1244600">
            <a:lnSpc>
              <a:spcPct val="90000"/>
            </a:lnSpc>
            <a:spcBef>
              <a:spcPct val="0"/>
            </a:spcBef>
            <a:spcAft>
              <a:spcPct val="35000"/>
            </a:spcAft>
          </a:pPr>
          <a:r>
            <a:rPr lang="pt-BR" sz="2800" b="1" kern="1200" smtClean="0"/>
            <a:t>Volume de recursos</a:t>
          </a:r>
          <a:endParaRPr lang="pt-BR" sz="2800" b="1" kern="1200" dirty="0">
            <a:solidFill>
              <a:srgbClr val="000000"/>
            </a:solidFill>
          </a:endParaRPr>
        </a:p>
      </dsp:txBody>
      <dsp:txXfrm>
        <a:off x="509104" y="844105"/>
        <a:ext cx="6614638" cy="601330"/>
      </dsp:txXfrm>
    </dsp:sp>
    <dsp:sp modelId="{E7449C7A-4444-4B03-8CCB-916CE5D8411A}">
      <dsp:nvSpPr>
        <dsp:cNvPr id="0" name=""/>
        <dsp:cNvSpPr/>
      </dsp:nvSpPr>
      <dsp:spPr>
        <a:xfrm>
          <a:off x="509104" y="1445436"/>
          <a:ext cx="881951" cy="146991"/>
        </a:xfrm>
        <a:prstGeom prst="parallelogram">
          <a:avLst>
            <a:gd name="adj" fmla="val 14084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prstMaterial="plastic">
          <a:bevelT w="50800" h="50800"/>
          <a:bevelB w="50800" h="50800"/>
        </a:sp3d>
      </dsp:spPr>
      <dsp:style>
        <a:lnRef idx="1">
          <a:scrgbClr r="0" g="0" b="0"/>
        </a:lnRef>
        <a:fillRef idx="1">
          <a:scrgbClr r="0" g="0" b="0"/>
        </a:fillRef>
        <a:effectRef idx="2">
          <a:scrgbClr r="0" g="0" b="0"/>
        </a:effectRef>
        <a:fontRef idx="minor">
          <a:schemeClr val="lt1"/>
        </a:fontRef>
      </dsp:style>
    </dsp:sp>
    <dsp:sp modelId="{8BFF6B6B-4A5D-44DF-ADAE-DDDF4CE0B52D}">
      <dsp:nvSpPr>
        <dsp:cNvPr id="0" name=""/>
        <dsp:cNvSpPr/>
      </dsp:nvSpPr>
      <dsp:spPr>
        <a:xfrm>
          <a:off x="1442503" y="1445436"/>
          <a:ext cx="881951" cy="146991"/>
        </a:xfrm>
        <a:prstGeom prst="parallelogram">
          <a:avLst>
            <a:gd name="adj" fmla="val 14084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prstMaterial="plastic">
          <a:bevelT w="50800" h="50800"/>
          <a:bevelB w="50800" h="50800"/>
        </a:sp3d>
      </dsp:spPr>
      <dsp:style>
        <a:lnRef idx="1">
          <a:scrgbClr r="0" g="0" b="0"/>
        </a:lnRef>
        <a:fillRef idx="1">
          <a:scrgbClr r="0" g="0" b="0"/>
        </a:fillRef>
        <a:effectRef idx="2">
          <a:scrgbClr r="0" g="0" b="0"/>
        </a:effectRef>
        <a:fontRef idx="minor">
          <a:schemeClr val="lt1"/>
        </a:fontRef>
      </dsp:style>
    </dsp:sp>
    <dsp:sp modelId="{04CEAB46-14AA-4718-9E90-C492ECAAF704}">
      <dsp:nvSpPr>
        <dsp:cNvPr id="0" name=""/>
        <dsp:cNvSpPr/>
      </dsp:nvSpPr>
      <dsp:spPr>
        <a:xfrm>
          <a:off x="2375902" y="1445436"/>
          <a:ext cx="881951" cy="146991"/>
        </a:xfrm>
        <a:prstGeom prst="parallelogram">
          <a:avLst>
            <a:gd name="adj" fmla="val 14084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prstMaterial="plastic">
          <a:bevelT w="50800" h="50800"/>
          <a:bevelB w="50800" h="50800"/>
        </a:sp3d>
      </dsp:spPr>
      <dsp:style>
        <a:lnRef idx="1">
          <a:scrgbClr r="0" g="0" b="0"/>
        </a:lnRef>
        <a:fillRef idx="1">
          <a:scrgbClr r="0" g="0" b="0"/>
        </a:fillRef>
        <a:effectRef idx="2">
          <a:scrgbClr r="0" g="0" b="0"/>
        </a:effectRef>
        <a:fontRef idx="minor">
          <a:schemeClr val="lt1"/>
        </a:fontRef>
      </dsp:style>
    </dsp:sp>
    <dsp:sp modelId="{C17F1FA2-BA78-4D1D-BA68-DAEE349D7568}">
      <dsp:nvSpPr>
        <dsp:cNvPr id="0" name=""/>
        <dsp:cNvSpPr/>
      </dsp:nvSpPr>
      <dsp:spPr>
        <a:xfrm>
          <a:off x="3309301" y="1445436"/>
          <a:ext cx="881951" cy="146991"/>
        </a:xfrm>
        <a:prstGeom prst="parallelogram">
          <a:avLst>
            <a:gd name="adj" fmla="val 14084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prstMaterial="plastic">
          <a:bevelT w="50800" h="50800"/>
          <a:bevelB w="50800" h="50800"/>
        </a:sp3d>
      </dsp:spPr>
      <dsp:style>
        <a:lnRef idx="1">
          <a:scrgbClr r="0" g="0" b="0"/>
        </a:lnRef>
        <a:fillRef idx="1">
          <a:scrgbClr r="0" g="0" b="0"/>
        </a:fillRef>
        <a:effectRef idx="2">
          <a:scrgbClr r="0" g="0" b="0"/>
        </a:effectRef>
        <a:fontRef idx="minor">
          <a:schemeClr val="lt1"/>
        </a:fontRef>
      </dsp:style>
    </dsp:sp>
    <dsp:sp modelId="{A6C4CDAC-9C5C-4C5C-B162-3F6A1DD11FF5}">
      <dsp:nvSpPr>
        <dsp:cNvPr id="0" name=""/>
        <dsp:cNvSpPr/>
      </dsp:nvSpPr>
      <dsp:spPr>
        <a:xfrm>
          <a:off x="4242700" y="1445436"/>
          <a:ext cx="881951" cy="146991"/>
        </a:xfrm>
        <a:prstGeom prst="parallelogram">
          <a:avLst>
            <a:gd name="adj" fmla="val 14084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prstMaterial="plastic">
          <a:bevelT w="50800" h="50800"/>
          <a:bevelB w="50800" h="50800"/>
        </a:sp3d>
      </dsp:spPr>
      <dsp:style>
        <a:lnRef idx="1">
          <a:scrgbClr r="0" g="0" b="0"/>
        </a:lnRef>
        <a:fillRef idx="1">
          <a:scrgbClr r="0" g="0" b="0"/>
        </a:fillRef>
        <a:effectRef idx="2">
          <a:scrgbClr r="0" g="0" b="0"/>
        </a:effectRef>
        <a:fontRef idx="minor">
          <a:schemeClr val="lt1"/>
        </a:fontRef>
      </dsp:style>
    </dsp:sp>
    <dsp:sp modelId="{7284CAA5-D0BE-4590-A070-0CC2966F4B72}">
      <dsp:nvSpPr>
        <dsp:cNvPr id="0" name=""/>
        <dsp:cNvSpPr/>
      </dsp:nvSpPr>
      <dsp:spPr>
        <a:xfrm>
          <a:off x="5176099" y="1445436"/>
          <a:ext cx="881951" cy="146991"/>
        </a:xfrm>
        <a:prstGeom prst="parallelogram">
          <a:avLst>
            <a:gd name="adj" fmla="val 14084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prstMaterial="plastic">
          <a:bevelT w="50800" h="50800"/>
          <a:bevelB w="50800" h="50800"/>
        </a:sp3d>
      </dsp:spPr>
      <dsp:style>
        <a:lnRef idx="1">
          <a:scrgbClr r="0" g="0" b="0"/>
        </a:lnRef>
        <a:fillRef idx="1">
          <a:scrgbClr r="0" g="0" b="0"/>
        </a:fillRef>
        <a:effectRef idx="2">
          <a:scrgbClr r="0" g="0" b="0"/>
        </a:effectRef>
        <a:fontRef idx="minor">
          <a:schemeClr val="lt1"/>
        </a:fontRef>
      </dsp:style>
    </dsp:sp>
    <dsp:sp modelId="{4728BD62-A9BB-4C94-9745-2E9074B4E5FD}">
      <dsp:nvSpPr>
        <dsp:cNvPr id="0" name=""/>
        <dsp:cNvSpPr/>
      </dsp:nvSpPr>
      <dsp:spPr>
        <a:xfrm>
          <a:off x="6109498" y="1445436"/>
          <a:ext cx="881951" cy="146991"/>
        </a:xfrm>
        <a:prstGeom prst="parallelogram">
          <a:avLst>
            <a:gd name="adj" fmla="val 14084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prstMaterial="plastic">
          <a:bevelT w="50800" h="50800"/>
          <a:bevelB w="50800" h="50800"/>
        </a:sp3d>
      </dsp:spPr>
      <dsp:style>
        <a:lnRef idx="1">
          <a:scrgbClr r="0" g="0" b="0"/>
        </a:lnRef>
        <a:fillRef idx="1">
          <a:scrgbClr r="0" g="0" b="0"/>
        </a:fillRef>
        <a:effectRef idx="2">
          <a:scrgbClr r="0" g="0" b="0"/>
        </a:effectRef>
        <a:fontRef idx="minor">
          <a:schemeClr val="lt1"/>
        </a:fontRef>
      </dsp:style>
    </dsp:sp>
    <dsp:sp modelId="{18301C1F-E31A-4AB3-B977-D4FB6FCCCC8F}">
      <dsp:nvSpPr>
        <dsp:cNvPr id="0" name=""/>
        <dsp:cNvSpPr/>
      </dsp:nvSpPr>
      <dsp:spPr>
        <a:xfrm>
          <a:off x="509104" y="1688112"/>
          <a:ext cx="6614638" cy="601330"/>
        </a:xfrm>
        <a:prstGeom prst="rect">
          <a:avLst/>
        </a:prstGeom>
        <a:solidFill>
          <a:schemeClr val="accent5">
            <a:lumMod val="9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b" anchorCtr="0">
          <a:noAutofit/>
        </a:bodyPr>
        <a:lstStyle/>
        <a:p>
          <a:pPr lvl="0" algn="l" defTabSz="1244600">
            <a:lnSpc>
              <a:spcPct val="90000"/>
            </a:lnSpc>
            <a:spcBef>
              <a:spcPct val="0"/>
            </a:spcBef>
            <a:spcAft>
              <a:spcPct val="35000"/>
            </a:spcAft>
          </a:pPr>
          <a:r>
            <a:rPr lang="pt-BR" sz="2800" b="1" kern="1200" dirty="0" smtClean="0"/>
            <a:t>Qualificação do corpo técnico</a:t>
          </a:r>
          <a:endParaRPr lang="pt-BR" sz="2800" b="1" kern="1200" dirty="0">
            <a:solidFill>
              <a:srgbClr val="000000"/>
            </a:solidFill>
          </a:endParaRPr>
        </a:p>
      </dsp:txBody>
      <dsp:txXfrm>
        <a:off x="509104" y="1688112"/>
        <a:ext cx="6614638" cy="601330"/>
      </dsp:txXfrm>
    </dsp:sp>
    <dsp:sp modelId="{268D0AE1-3A08-4F1F-A307-F23F0F3EE8C9}">
      <dsp:nvSpPr>
        <dsp:cNvPr id="0" name=""/>
        <dsp:cNvSpPr/>
      </dsp:nvSpPr>
      <dsp:spPr>
        <a:xfrm>
          <a:off x="509104" y="2289442"/>
          <a:ext cx="881951" cy="146991"/>
        </a:xfrm>
        <a:prstGeom prst="parallelogram">
          <a:avLst>
            <a:gd name="adj" fmla="val 14084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prstMaterial="plastic">
          <a:bevelT w="50800" h="50800"/>
          <a:bevelB w="50800" h="50800"/>
        </a:sp3d>
      </dsp:spPr>
      <dsp:style>
        <a:lnRef idx="1">
          <a:scrgbClr r="0" g="0" b="0"/>
        </a:lnRef>
        <a:fillRef idx="1">
          <a:scrgbClr r="0" g="0" b="0"/>
        </a:fillRef>
        <a:effectRef idx="2">
          <a:scrgbClr r="0" g="0" b="0"/>
        </a:effectRef>
        <a:fontRef idx="minor">
          <a:schemeClr val="lt1"/>
        </a:fontRef>
      </dsp:style>
    </dsp:sp>
    <dsp:sp modelId="{9AD3663D-69CD-4E15-8E37-F61C34FDB890}">
      <dsp:nvSpPr>
        <dsp:cNvPr id="0" name=""/>
        <dsp:cNvSpPr/>
      </dsp:nvSpPr>
      <dsp:spPr>
        <a:xfrm>
          <a:off x="1442503" y="2289442"/>
          <a:ext cx="881951" cy="146991"/>
        </a:xfrm>
        <a:prstGeom prst="parallelogram">
          <a:avLst>
            <a:gd name="adj" fmla="val 14084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prstMaterial="plastic">
          <a:bevelT w="50800" h="50800"/>
          <a:bevelB w="50800" h="50800"/>
        </a:sp3d>
      </dsp:spPr>
      <dsp:style>
        <a:lnRef idx="1">
          <a:scrgbClr r="0" g="0" b="0"/>
        </a:lnRef>
        <a:fillRef idx="1">
          <a:scrgbClr r="0" g="0" b="0"/>
        </a:fillRef>
        <a:effectRef idx="2">
          <a:scrgbClr r="0" g="0" b="0"/>
        </a:effectRef>
        <a:fontRef idx="minor">
          <a:schemeClr val="lt1"/>
        </a:fontRef>
      </dsp:style>
    </dsp:sp>
    <dsp:sp modelId="{3FECBE6C-6AEF-48E2-B811-06E2A93A70FD}">
      <dsp:nvSpPr>
        <dsp:cNvPr id="0" name=""/>
        <dsp:cNvSpPr/>
      </dsp:nvSpPr>
      <dsp:spPr>
        <a:xfrm>
          <a:off x="2375902" y="2289442"/>
          <a:ext cx="881951" cy="146991"/>
        </a:xfrm>
        <a:prstGeom prst="parallelogram">
          <a:avLst>
            <a:gd name="adj" fmla="val 14084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prstMaterial="plastic">
          <a:bevelT w="50800" h="50800"/>
          <a:bevelB w="50800" h="50800"/>
        </a:sp3d>
      </dsp:spPr>
      <dsp:style>
        <a:lnRef idx="1">
          <a:scrgbClr r="0" g="0" b="0"/>
        </a:lnRef>
        <a:fillRef idx="1">
          <a:scrgbClr r="0" g="0" b="0"/>
        </a:fillRef>
        <a:effectRef idx="2">
          <a:scrgbClr r="0" g="0" b="0"/>
        </a:effectRef>
        <a:fontRef idx="minor">
          <a:schemeClr val="lt1"/>
        </a:fontRef>
      </dsp:style>
    </dsp:sp>
    <dsp:sp modelId="{FFBB3265-269B-49E7-A9C2-333AED3B75DB}">
      <dsp:nvSpPr>
        <dsp:cNvPr id="0" name=""/>
        <dsp:cNvSpPr/>
      </dsp:nvSpPr>
      <dsp:spPr>
        <a:xfrm>
          <a:off x="3309301" y="2289442"/>
          <a:ext cx="881951" cy="146991"/>
        </a:xfrm>
        <a:prstGeom prst="parallelogram">
          <a:avLst>
            <a:gd name="adj" fmla="val 14084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prstMaterial="plastic">
          <a:bevelT w="50800" h="50800"/>
          <a:bevelB w="50800" h="50800"/>
        </a:sp3d>
      </dsp:spPr>
      <dsp:style>
        <a:lnRef idx="1">
          <a:scrgbClr r="0" g="0" b="0"/>
        </a:lnRef>
        <a:fillRef idx="1">
          <a:scrgbClr r="0" g="0" b="0"/>
        </a:fillRef>
        <a:effectRef idx="2">
          <a:scrgbClr r="0" g="0" b="0"/>
        </a:effectRef>
        <a:fontRef idx="minor">
          <a:schemeClr val="lt1"/>
        </a:fontRef>
      </dsp:style>
    </dsp:sp>
    <dsp:sp modelId="{4B91ED98-85FE-4A17-B8E4-3A001D37EA9F}">
      <dsp:nvSpPr>
        <dsp:cNvPr id="0" name=""/>
        <dsp:cNvSpPr/>
      </dsp:nvSpPr>
      <dsp:spPr>
        <a:xfrm>
          <a:off x="4242700" y="2289442"/>
          <a:ext cx="881951" cy="146991"/>
        </a:xfrm>
        <a:prstGeom prst="parallelogram">
          <a:avLst>
            <a:gd name="adj" fmla="val 14084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prstMaterial="plastic">
          <a:bevelT w="50800" h="50800"/>
          <a:bevelB w="50800" h="50800"/>
        </a:sp3d>
      </dsp:spPr>
      <dsp:style>
        <a:lnRef idx="1">
          <a:scrgbClr r="0" g="0" b="0"/>
        </a:lnRef>
        <a:fillRef idx="1">
          <a:scrgbClr r="0" g="0" b="0"/>
        </a:fillRef>
        <a:effectRef idx="2">
          <a:scrgbClr r="0" g="0" b="0"/>
        </a:effectRef>
        <a:fontRef idx="minor">
          <a:schemeClr val="lt1"/>
        </a:fontRef>
      </dsp:style>
    </dsp:sp>
    <dsp:sp modelId="{FCEB4B6A-0C2E-48C4-8BF0-F2091C9A2BFA}">
      <dsp:nvSpPr>
        <dsp:cNvPr id="0" name=""/>
        <dsp:cNvSpPr/>
      </dsp:nvSpPr>
      <dsp:spPr>
        <a:xfrm>
          <a:off x="5176099" y="2289442"/>
          <a:ext cx="881951" cy="146991"/>
        </a:xfrm>
        <a:prstGeom prst="parallelogram">
          <a:avLst>
            <a:gd name="adj" fmla="val 14084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prstMaterial="plastic">
          <a:bevelT w="50800" h="50800"/>
          <a:bevelB w="50800" h="50800"/>
        </a:sp3d>
      </dsp:spPr>
      <dsp:style>
        <a:lnRef idx="1">
          <a:scrgbClr r="0" g="0" b="0"/>
        </a:lnRef>
        <a:fillRef idx="1">
          <a:scrgbClr r="0" g="0" b="0"/>
        </a:fillRef>
        <a:effectRef idx="2">
          <a:scrgbClr r="0" g="0" b="0"/>
        </a:effectRef>
        <a:fontRef idx="minor">
          <a:schemeClr val="lt1"/>
        </a:fontRef>
      </dsp:style>
    </dsp:sp>
    <dsp:sp modelId="{5848AC13-B4D9-411D-A7F0-3ABCDC0A195A}">
      <dsp:nvSpPr>
        <dsp:cNvPr id="0" name=""/>
        <dsp:cNvSpPr/>
      </dsp:nvSpPr>
      <dsp:spPr>
        <a:xfrm>
          <a:off x="6109498" y="2289442"/>
          <a:ext cx="881951" cy="146991"/>
        </a:xfrm>
        <a:prstGeom prst="parallelogram">
          <a:avLst>
            <a:gd name="adj" fmla="val 14084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prstMaterial="plastic">
          <a:bevelT w="50800" h="50800"/>
          <a:bevelB w="50800" h="50800"/>
        </a:sp3d>
      </dsp:spPr>
      <dsp:style>
        <a:lnRef idx="1">
          <a:scrgbClr r="0" g="0" b="0"/>
        </a:lnRef>
        <a:fillRef idx="1">
          <a:scrgbClr r="0" g="0" b="0"/>
        </a:fillRef>
        <a:effectRef idx="2">
          <a:scrgbClr r="0" g="0" b="0"/>
        </a:effectRef>
        <a:fontRef idx="minor">
          <a:schemeClr val="lt1"/>
        </a:fontRef>
      </dsp:style>
    </dsp:sp>
    <dsp:sp modelId="{5FE2F89D-F996-475A-8743-B872B5A9D35E}">
      <dsp:nvSpPr>
        <dsp:cNvPr id="0" name=""/>
        <dsp:cNvSpPr/>
      </dsp:nvSpPr>
      <dsp:spPr>
        <a:xfrm>
          <a:off x="509104" y="2532118"/>
          <a:ext cx="6614638" cy="601330"/>
        </a:xfrm>
        <a:prstGeom prst="rect">
          <a:avLst/>
        </a:prstGeom>
        <a:solidFill>
          <a:schemeClr val="accent5">
            <a:lumMod val="9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b" anchorCtr="0">
          <a:noAutofit/>
        </a:bodyPr>
        <a:lstStyle/>
        <a:p>
          <a:pPr lvl="0" algn="l" defTabSz="1244600">
            <a:lnSpc>
              <a:spcPct val="90000"/>
            </a:lnSpc>
            <a:spcBef>
              <a:spcPct val="0"/>
            </a:spcBef>
            <a:spcAft>
              <a:spcPct val="35000"/>
            </a:spcAft>
          </a:pPr>
          <a:r>
            <a:rPr lang="pt-BR" sz="2800" b="1" kern="1200" dirty="0" smtClean="0"/>
            <a:t>Segregação de atividades</a:t>
          </a:r>
          <a:endParaRPr lang="pt-BR" sz="2800" b="1" kern="1200" dirty="0">
            <a:solidFill>
              <a:srgbClr val="000000"/>
            </a:solidFill>
          </a:endParaRPr>
        </a:p>
      </dsp:txBody>
      <dsp:txXfrm>
        <a:off x="509104" y="2532118"/>
        <a:ext cx="6614638" cy="601330"/>
      </dsp:txXfrm>
    </dsp:sp>
    <dsp:sp modelId="{3FA0FD87-96B4-41A7-8B00-E8F4DDB2981D}">
      <dsp:nvSpPr>
        <dsp:cNvPr id="0" name=""/>
        <dsp:cNvSpPr/>
      </dsp:nvSpPr>
      <dsp:spPr>
        <a:xfrm>
          <a:off x="509104" y="3133448"/>
          <a:ext cx="881951" cy="146991"/>
        </a:xfrm>
        <a:prstGeom prst="parallelogram">
          <a:avLst>
            <a:gd name="adj" fmla="val 14084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prstMaterial="plastic">
          <a:bevelT w="50800" h="50800"/>
          <a:bevelB w="50800" h="50800"/>
        </a:sp3d>
      </dsp:spPr>
      <dsp:style>
        <a:lnRef idx="1">
          <a:scrgbClr r="0" g="0" b="0"/>
        </a:lnRef>
        <a:fillRef idx="1">
          <a:scrgbClr r="0" g="0" b="0"/>
        </a:fillRef>
        <a:effectRef idx="2">
          <a:scrgbClr r="0" g="0" b="0"/>
        </a:effectRef>
        <a:fontRef idx="minor">
          <a:schemeClr val="lt1"/>
        </a:fontRef>
      </dsp:style>
    </dsp:sp>
    <dsp:sp modelId="{EB7A899E-8AC3-410B-B6FF-977BA935097A}">
      <dsp:nvSpPr>
        <dsp:cNvPr id="0" name=""/>
        <dsp:cNvSpPr/>
      </dsp:nvSpPr>
      <dsp:spPr>
        <a:xfrm>
          <a:off x="1442503" y="3133448"/>
          <a:ext cx="881951" cy="146991"/>
        </a:xfrm>
        <a:prstGeom prst="parallelogram">
          <a:avLst>
            <a:gd name="adj" fmla="val 14084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prstMaterial="plastic">
          <a:bevelT w="50800" h="50800"/>
          <a:bevelB w="50800" h="50800"/>
        </a:sp3d>
      </dsp:spPr>
      <dsp:style>
        <a:lnRef idx="1">
          <a:scrgbClr r="0" g="0" b="0"/>
        </a:lnRef>
        <a:fillRef idx="1">
          <a:scrgbClr r="0" g="0" b="0"/>
        </a:fillRef>
        <a:effectRef idx="2">
          <a:scrgbClr r="0" g="0" b="0"/>
        </a:effectRef>
        <a:fontRef idx="minor">
          <a:schemeClr val="lt1"/>
        </a:fontRef>
      </dsp:style>
    </dsp:sp>
    <dsp:sp modelId="{0E6B1A38-4649-4A35-816B-51BFC35FC5C2}">
      <dsp:nvSpPr>
        <dsp:cNvPr id="0" name=""/>
        <dsp:cNvSpPr/>
      </dsp:nvSpPr>
      <dsp:spPr>
        <a:xfrm>
          <a:off x="2375902" y="3133448"/>
          <a:ext cx="881951" cy="146991"/>
        </a:xfrm>
        <a:prstGeom prst="parallelogram">
          <a:avLst>
            <a:gd name="adj" fmla="val 14084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prstMaterial="plastic">
          <a:bevelT w="50800" h="50800"/>
          <a:bevelB w="50800" h="50800"/>
        </a:sp3d>
      </dsp:spPr>
      <dsp:style>
        <a:lnRef idx="1">
          <a:scrgbClr r="0" g="0" b="0"/>
        </a:lnRef>
        <a:fillRef idx="1">
          <a:scrgbClr r="0" g="0" b="0"/>
        </a:fillRef>
        <a:effectRef idx="2">
          <a:scrgbClr r="0" g="0" b="0"/>
        </a:effectRef>
        <a:fontRef idx="minor">
          <a:schemeClr val="lt1"/>
        </a:fontRef>
      </dsp:style>
    </dsp:sp>
    <dsp:sp modelId="{BB0B073D-F134-49AC-81D4-EDB74DA8B741}">
      <dsp:nvSpPr>
        <dsp:cNvPr id="0" name=""/>
        <dsp:cNvSpPr/>
      </dsp:nvSpPr>
      <dsp:spPr>
        <a:xfrm>
          <a:off x="3309301" y="3133448"/>
          <a:ext cx="881951" cy="146991"/>
        </a:xfrm>
        <a:prstGeom prst="parallelogram">
          <a:avLst>
            <a:gd name="adj" fmla="val 14084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prstMaterial="plastic">
          <a:bevelT w="50800" h="50800"/>
          <a:bevelB w="50800" h="50800"/>
        </a:sp3d>
      </dsp:spPr>
      <dsp:style>
        <a:lnRef idx="1">
          <a:scrgbClr r="0" g="0" b="0"/>
        </a:lnRef>
        <a:fillRef idx="1">
          <a:scrgbClr r="0" g="0" b="0"/>
        </a:fillRef>
        <a:effectRef idx="2">
          <a:scrgbClr r="0" g="0" b="0"/>
        </a:effectRef>
        <a:fontRef idx="minor">
          <a:schemeClr val="lt1"/>
        </a:fontRef>
      </dsp:style>
    </dsp:sp>
    <dsp:sp modelId="{426F6F06-886D-4966-A22B-989A1F59189E}">
      <dsp:nvSpPr>
        <dsp:cNvPr id="0" name=""/>
        <dsp:cNvSpPr/>
      </dsp:nvSpPr>
      <dsp:spPr>
        <a:xfrm>
          <a:off x="4242700" y="3133448"/>
          <a:ext cx="881951" cy="146991"/>
        </a:xfrm>
        <a:prstGeom prst="parallelogram">
          <a:avLst>
            <a:gd name="adj" fmla="val 14084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prstMaterial="plastic">
          <a:bevelT w="50800" h="50800"/>
          <a:bevelB w="50800" h="50800"/>
        </a:sp3d>
      </dsp:spPr>
      <dsp:style>
        <a:lnRef idx="1">
          <a:scrgbClr r="0" g="0" b="0"/>
        </a:lnRef>
        <a:fillRef idx="1">
          <a:scrgbClr r="0" g="0" b="0"/>
        </a:fillRef>
        <a:effectRef idx="2">
          <a:scrgbClr r="0" g="0" b="0"/>
        </a:effectRef>
        <a:fontRef idx="minor">
          <a:schemeClr val="lt1"/>
        </a:fontRef>
      </dsp:style>
    </dsp:sp>
    <dsp:sp modelId="{8BAF4A87-72B1-4F27-B2CD-C47E3D584499}">
      <dsp:nvSpPr>
        <dsp:cNvPr id="0" name=""/>
        <dsp:cNvSpPr/>
      </dsp:nvSpPr>
      <dsp:spPr>
        <a:xfrm>
          <a:off x="5176099" y="3133448"/>
          <a:ext cx="881951" cy="146991"/>
        </a:xfrm>
        <a:prstGeom prst="parallelogram">
          <a:avLst>
            <a:gd name="adj" fmla="val 14084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prstMaterial="plastic">
          <a:bevelT w="50800" h="50800"/>
          <a:bevelB w="50800" h="50800"/>
        </a:sp3d>
      </dsp:spPr>
      <dsp:style>
        <a:lnRef idx="1">
          <a:scrgbClr r="0" g="0" b="0"/>
        </a:lnRef>
        <a:fillRef idx="1">
          <a:scrgbClr r="0" g="0" b="0"/>
        </a:fillRef>
        <a:effectRef idx="2">
          <a:scrgbClr r="0" g="0" b="0"/>
        </a:effectRef>
        <a:fontRef idx="minor">
          <a:schemeClr val="lt1"/>
        </a:fontRef>
      </dsp:style>
    </dsp:sp>
    <dsp:sp modelId="{417AC496-B1AA-406E-B114-A534D3E1BDD2}">
      <dsp:nvSpPr>
        <dsp:cNvPr id="0" name=""/>
        <dsp:cNvSpPr/>
      </dsp:nvSpPr>
      <dsp:spPr>
        <a:xfrm>
          <a:off x="6109498" y="3133448"/>
          <a:ext cx="881951" cy="146991"/>
        </a:xfrm>
        <a:prstGeom prst="parallelogram">
          <a:avLst>
            <a:gd name="adj" fmla="val 14084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prstMaterial="plastic">
          <a:bevelT w="50800" h="50800"/>
          <a:bevelB w="50800" h="50800"/>
        </a:sp3d>
      </dsp:spPr>
      <dsp:style>
        <a:lnRef idx="1">
          <a:scrgbClr r="0" g="0" b="0"/>
        </a:lnRef>
        <a:fillRef idx="1">
          <a:scrgbClr r="0" g="0" b="0"/>
        </a:fillRef>
        <a:effectRef idx="2">
          <a:scrgbClr r="0" g="0" b="0"/>
        </a:effectRef>
        <a:fontRef idx="minor">
          <a:schemeClr val="lt1"/>
        </a:fontRef>
      </dsp:style>
    </dsp:sp>
    <dsp:sp modelId="{35007FEB-0561-4FB8-8E81-2A97110ADDA2}">
      <dsp:nvSpPr>
        <dsp:cNvPr id="0" name=""/>
        <dsp:cNvSpPr/>
      </dsp:nvSpPr>
      <dsp:spPr>
        <a:xfrm>
          <a:off x="509104" y="3376124"/>
          <a:ext cx="6614638" cy="601330"/>
        </a:xfrm>
        <a:prstGeom prst="rect">
          <a:avLst/>
        </a:prstGeom>
        <a:solidFill>
          <a:schemeClr val="accent5">
            <a:lumMod val="9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b" anchorCtr="0">
          <a:noAutofit/>
        </a:bodyPr>
        <a:lstStyle/>
        <a:p>
          <a:pPr lvl="0" algn="l" defTabSz="1244600">
            <a:lnSpc>
              <a:spcPct val="90000"/>
            </a:lnSpc>
            <a:spcBef>
              <a:spcPct val="0"/>
            </a:spcBef>
            <a:spcAft>
              <a:spcPct val="35000"/>
            </a:spcAft>
          </a:pPr>
          <a:r>
            <a:rPr lang="pt-BR" sz="2800" b="1" kern="1200" dirty="0" smtClean="0"/>
            <a:t>Aderência da </a:t>
          </a:r>
          <a:r>
            <a:rPr lang="pt-BR" sz="2800" b="1" kern="1200" dirty="0" smtClean="0"/>
            <a:t>rentabilidade e riscos</a:t>
          </a:r>
          <a:endParaRPr lang="pt-BR" sz="2800" b="1" kern="1200" dirty="0">
            <a:solidFill>
              <a:srgbClr val="000000"/>
            </a:solidFill>
          </a:endParaRPr>
        </a:p>
      </dsp:txBody>
      <dsp:txXfrm>
        <a:off x="509104" y="3376124"/>
        <a:ext cx="6614638" cy="601330"/>
      </dsp:txXfrm>
    </dsp:sp>
    <dsp:sp modelId="{F2D27F4E-B5E9-4E7F-A892-B2966BF3D257}">
      <dsp:nvSpPr>
        <dsp:cNvPr id="0" name=""/>
        <dsp:cNvSpPr/>
      </dsp:nvSpPr>
      <dsp:spPr>
        <a:xfrm>
          <a:off x="509104" y="3977455"/>
          <a:ext cx="881951" cy="146991"/>
        </a:xfrm>
        <a:prstGeom prst="parallelogram">
          <a:avLst>
            <a:gd name="adj" fmla="val 14084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prstMaterial="plastic">
          <a:bevelT w="50800" h="50800"/>
          <a:bevelB w="50800" h="50800"/>
        </a:sp3d>
      </dsp:spPr>
      <dsp:style>
        <a:lnRef idx="1">
          <a:scrgbClr r="0" g="0" b="0"/>
        </a:lnRef>
        <a:fillRef idx="1">
          <a:scrgbClr r="0" g="0" b="0"/>
        </a:fillRef>
        <a:effectRef idx="2">
          <a:scrgbClr r="0" g="0" b="0"/>
        </a:effectRef>
        <a:fontRef idx="minor">
          <a:schemeClr val="lt1"/>
        </a:fontRef>
      </dsp:style>
    </dsp:sp>
    <dsp:sp modelId="{6891B428-ED8B-4E41-AE69-A67B4072047C}">
      <dsp:nvSpPr>
        <dsp:cNvPr id="0" name=""/>
        <dsp:cNvSpPr/>
      </dsp:nvSpPr>
      <dsp:spPr>
        <a:xfrm>
          <a:off x="1442503" y="3977455"/>
          <a:ext cx="881951" cy="146991"/>
        </a:xfrm>
        <a:prstGeom prst="parallelogram">
          <a:avLst>
            <a:gd name="adj" fmla="val 14084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prstMaterial="plastic">
          <a:bevelT w="50800" h="50800"/>
          <a:bevelB w="50800" h="50800"/>
        </a:sp3d>
      </dsp:spPr>
      <dsp:style>
        <a:lnRef idx="1">
          <a:scrgbClr r="0" g="0" b="0"/>
        </a:lnRef>
        <a:fillRef idx="1">
          <a:scrgbClr r="0" g="0" b="0"/>
        </a:fillRef>
        <a:effectRef idx="2">
          <a:scrgbClr r="0" g="0" b="0"/>
        </a:effectRef>
        <a:fontRef idx="minor">
          <a:schemeClr val="lt1"/>
        </a:fontRef>
      </dsp:style>
    </dsp:sp>
    <dsp:sp modelId="{76ED5B2E-9A8D-4F3B-A569-78FC6A4D8708}">
      <dsp:nvSpPr>
        <dsp:cNvPr id="0" name=""/>
        <dsp:cNvSpPr/>
      </dsp:nvSpPr>
      <dsp:spPr>
        <a:xfrm>
          <a:off x="2375902" y="3977455"/>
          <a:ext cx="881951" cy="146991"/>
        </a:xfrm>
        <a:prstGeom prst="parallelogram">
          <a:avLst>
            <a:gd name="adj" fmla="val 14084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prstMaterial="plastic">
          <a:bevelT w="50800" h="50800"/>
          <a:bevelB w="50800" h="50800"/>
        </a:sp3d>
      </dsp:spPr>
      <dsp:style>
        <a:lnRef idx="1">
          <a:scrgbClr r="0" g="0" b="0"/>
        </a:lnRef>
        <a:fillRef idx="1">
          <a:scrgbClr r="0" g="0" b="0"/>
        </a:fillRef>
        <a:effectRef idx="2">
          <a:scrgbClr r="0" g="0" b="0"/>
        </a:effectRef>
        <a:fontRef idx="minor">
          <a:schemeClr val="lt1"/>
        </a:fontRef>
      </dsp:style>
    </dsp:sp>
    <dsp:sp modelId="{8D0C614A-8D0E-46F7-A246-ADCAA0661E54}">
      <dsp:nvSpPr>
        <dsp:cNvPr id="0" name=""/>
        <dsp:cNvSpPr/>
      </dsp:nvSpPr>
      <dsp:spPr>
        <a:xfrm>
          <a:off x="3309301" y="3977455"/>
          <a:ext cx="881951" cy="146991"/>
        </a:xfrm>
        <a:prstGeom prst="parallelogram">
          <a:avLst>
            <a:gd name="adj" fmla="val 14084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prstMaterial="plastic">
          <a:bevelT w="50800" h="50800"/>
          <a:bevelB w="50800" h="50800"/>
        </a:sp3d>
      </dsp:spPr>
      <dsp:style>
        <a:lnRef idx="1">
          <a:scrgbClr r="0" g="0" b="0"/>
        </a:lnRef>
        <a:fillRef idx="1">
          <a:scrgbClr r="0" g="0" b="0"/>
        </a:fillRef>
        <a:effectRef idx="2">
          <a:scrgbClr r="0" g="0" b="0"/>
        </a:effectRef>
        <a:fontRef idx="minor">
          <a:schemeClr val="lt1"/>
        </a:fontRef>
      </dsp:style>
    </dsp:sp>
    <dsp:sp modelId="{7476D6BB-129A-407F-9771-7DF32333EB9C}">
      <dsp:nvSpPr>
        <dsp:cNvPr id="0" name=""/>
        <dsp:cNvSpPr/>
      </dsp:nvSpPr>
      <dsp:spPr>
        <a:xfrm>
          <a:off x="4242700" y="3977455"/>
          <a:ext cx="881951" cy="146991"/>
        </a:xfrm>
        <a:prstGeom prst="parallelogram">
          <a:avLst>
            <a:gd name="adj" fmla="val 14084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prstMaterial="plastic">
          <a:bevelT w="50800" h="50800"/>
          <a:bevelB w="50800" h="50800"/>
        </a:sp3d>
      </dsp:spPr>
      <dsp:style>
        <a:lnRef idx="1">
          <a:scrgbClr r="0" g="0" b="0"/>
        </a:lnRef>
        <a:fillRef idx="1">
          <a:scrgbClr r="0" g="0" b="0"/>
        </a:fillRef>
        <a:effectRef idx="2">
          <a:scrgbClr r="0" g="0" b="0"/>
        </a:effectRef>
        <a:fontRef idx="minor">
          <a:schemeClr val="lt1"/>
        </a:fontRef>
      </dsp:style>
    </dsp:sp>
    <dsp:sp modelId="{FE1C926E-B756-4AB0-B6A9-C018344EC3D2}">
      <dsp:nvSpPr>
        <dsp:cNvPr id="0" name=""/>
        <dsp:cNvSpPr/>
      </dsp:nvSpPr>
      <dsp:spPr>
        <a:xfrm>
          <a:off x="5176099" y="3977455"/>
          <a:ext cx="881951" cy="146991"/>
        </a:xfrm>
        <a:prstGeom prst="parallelogram">
          <a:avLst>
            <a:gd name="adj" fmla="val 14084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prstMaterial="plastic">
          <a:bevelT w="50800" h="50800"/>
          <a:bevelB w="50800" h="50800"/>
        </a:sp3d>
      </dsp:spPr>
      <dsp:style>
        <a:lnRef idx="1">
          <a:scrgbClr r="0" g="0" b="0"/>
        </a:lnRef>
        <a:fillRef idx="1">
          <a:scrgbClr r="0" g="0" b="0"/>
        </a:fillRef>
        <a:effectRef idx="2">
          <a:scrgbClr r="0" g="0" b="0"/>
        </a:effectRef>
        <a:fontRef idx="minor">
          <a:schemeClr val="lt1"/>
        </a:fontRef>
      </dsp:style>
    </dsp:sp>
    <dsp:sp modelId="{2EC2CB1E-92AD-4A8F-AC7F-EE0293F7CA62}">
      <dsp:nvSpPr>
        <dsp:cNvPr id="0" name=""/>
        <dsp:cNvSpPr/>
      </dsp:nvSpPr>
      <dsp:spPr>
        <a:xfrm>
          <a:off x="6109498" y="3977455"/>
          <a:ext cx="881951" cy="146991"/>
        </a:xfrm>
        <a:prstGeom prst="parallelogram">
          <a:avLst>
            <a:gd name="adj" fmla="val 14084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prstMaterial="plastic">
          <a:bevelT w="50800" h="50800"/>
          <a:bevelB w="50800" h="50800"/>
        </a:sp3d>
      </dsp:spPr>
      <dsp:style>
        <a:lnRef idx="1">
          <a:scrgbClr r="0" g="0" b="0"/>
        </a:lnRef>
        <a:fillRef idx="1">
          <a:scrgbClr r="0" g="0" b="0"/>
        </a:fillRef>
        <a:effectRef idx="2">
          <a:scrgbClr r="0" g="0" b="0"/>
        </a:effectRef>
        <a:fontRef idx="minor">
          <a:schemeClr val="lt1"/>
        </a:fontRef>
      </dsp:style>
    </dsp:sp>
    <dsp:sp modelId="{EFAD7BD5-6101-4741-AB39-7C43F14B0375}">
      <dsp:nvSpPr>
        <dsp:cNvPr id="0" name=""/>
        <dsp:cNvSpPr/>
      </dsp:nvSpPr>
      <dsp:spPr>
        <a:xfrm>
          <a:off x="509104" y="4220130"/>
          <a:ext cx="6614638" cy="601330"/>
        </a:xfrm>
        <a:prstGeom prst="rect">
          <a:avLst/>
        </a:prstGeom>
        <a:solidFill>
          <a:schemeClr val="accent5">
            <a:lumMod val="9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b" anchorCtr="0">
          <a:noAutofit/>
        </a:bodyPr>
        <a:lstStyle/>
        <a:p>
          <a:pPr lvl="0" algn="l" defTabSz="1066800">
            <a:lnSpc>
              <a:spcPct val="90000"/>
            </a:lnSpc>
            <a:spcBef>
              <a:spcPct val="0"/>
            </a:spcBef>
            <a:spcAft>
              <a:spcPct val="35000"/>
            </a:spcAft>
          </a:pPr>
          <a:r>
            <a:rPr lang="pt-BR" sz="2400" b="1" kern="1200" dirty="0" smtClean="0">
              <a:solidFill>
                <a:srgbClr val="000000"/>
              </a:solidFill>
            </a:rPr>
            <a:t>Atualização semestral</a:t>
          </a:r>
          <a:endParaRPr lang="pt-BR" sz="2800" b="1" kern="1200" dirty="0">
            <a:solidFill>
              <a:srgbClr val="000000"/>
            </a:solidFill>
          </a:endParaRPr>
        </a:p>
      </dsp:txBody>
      <dsp:txXfrm>
        <a:off x="509104" y="4220130"/>
        <a:ext cx="6614638" cy="601330"/>
      </dsp:txXfrm>
    </dsp:sp>
    <dsp:sp modelId="{5620FFD1-6B83-417D-9231-79DE0FE602E5}">
      <dsp:nvSpPr>
        <dsp:cNvPr id="0" name=""/>
        <dsp:cNvSpPr/>
      </dsp:nvSpPr>
      <dsp:spPr>
        <a:xfrm>
          <a:off x="509104" y="4821461"/>
          <a:ext cx="881951" cy="146991"/>
        </a:xfrm>
        <a:prstGeom prst="parallelogram">
          <a:avLst>
            <a:gd name="adj" fmla="val 14084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prstMaterial="plastic">
          <a:bevelT w="50800" h="50800"/>
          <a:bevelB w="50800" h="50800"/>
        </a:sp3d>
      </dsp:spPr>
      <dsp:style>
        <a:lnRef idx="1">
          <a:scrgbClr r="0" g="0" b="0"/>
        </a:lnRef>
        <a:fillRef idx="1">
          <a:scrgbClr r="0" g="0" b="0"/>
        </a:fillRef>
        <a:effectRef idx="2">
          <a:scrgbClr r="0" g="0" b="0"/>
        </a:effectRef>
        <a:fontRef idx="minor">
          <a:schemeClr val="lt1"/>
        </a:fontRef>
      </dsp:style>
    </dsp:sp>
    <dsp:sp modelId="{F1EFF8D8-354E-4D2E-8FC4-D115C02BE290}">
      <dsp:nvSpPr>
        <dsp:cNvPr id="0" name=""/>
        <dsp:cNvSpPr/>
      </dsp:nvSpPr>
      <dsp:spPr>
        <a:xfrm>
          <a:off x="1442503" y="4821461"/>
          <a:ext cx="881951" cy="146991"/>
        </a:xfrm>
        <a:prstGeom prst="parallelogram">
          <a:avLst>
            <a:gd name="adj" fmla="val 14084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prstMaterial="plastic">
          <a:bevelT w="50800" h="50800"/>
          <a:bevelB w="50800" h="50800"/>
        </a:sp3d>
      </dsp:spPr>
      <dsp:style>
        <a:lnRef idx="1">
          <a:scrgbClr r="0" g="0" b="0"/>
        </a:lnRef>
        <a:fillRef idx="1">
          <a:scrgbClr r="0" g="0" b="0"/>
        </a:fillRef>
        <a:effectRef idx="2">
          <a:scrgbClr r="0" g="0" b="0"/>
        </a:effectRef>
        <a:fontRef idx="minor">
          <a:schemeClr val="lt1"/>
        </a:fontRef>
      </dsp:style>
    </dsp:sp>
    <dsp:sp modelId="{3F11DAF4-D8AA-4D1D-8402-38A1718E7D56}">
      <dsp:nvSpPr>
        <dsp:cNvPr id="0" name=""/>
        <dsp:cNvSpPr/>
      </dsp:nvSpPr>
      <dsp:spPr>
        <a:xfrm>
          <a:off x="2375902" y="4821461"/>
          <a:ext cx="881951" cy="146991"/>
        </a:xfrm>
        <a:prstGeom prst="parallelogram">
          <a:avLst>
            <a:gd name="adj" fmla="val 14084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prstMaterial="plastic">
          <a:bevelT w="50800" h="50800"/>
          <a:bevelB w="50800" h="50800"/>
        </a:sp3d>
      </dsp:spPr>
      <dsp:style>
        <a:lnRef idx="1">
          <a:scrgbClr r="0" g="0" b="0"/>
        </a:lnRef>
        <a:fillRef idx="1">
          <a:scrgbClr r="0" g="0" b="0"/>
        </a:fillRef>
        <a:effectRef idx="2">
          <a:scrgbClr r="0" g="0" b="0"/>
        </a:effectRef>
        <a:fontRef idx="minor">
          <a:schemeClr val="lt1"/>
        </a:fontRef>
      </dsp:style>
    </dsp:sp>
    <dsp:sp modelId="{8799A8A5-2B7C-4AA7-8C2A-D0F883504587}">
      <dsp:nvSpPr>
        <dsp:cNvPr id="0" name=""/>
        <dsp:cNvSpPr/>
      </dsp:nvSpPr>
      <dsp:spPr>
        <a:xfrm>
          <a:off x="3309301" y="4821461"/>
          <a:ext cx="881951" cy="146991"/>
        </a:xfrm>
        <a:prstGeom prst="parallelogram">
          <a:avLst>
            <a:gd name="adj" fmla="val 14084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prstMaterial="plastic">
          <a:bevelT w="50800" h="50800"/>
          <a:bevelB w="50800" h="50800"/>
        </a:sp3d>
      </dsp:spPr>
      <dsp:style>
        <a:lnRef idx="1">
          <a:scrgbClr r="0" g="0" b="0"/>
        </a:lnRef>
        <a:fillRef idx="1">
          <a:scrgbClr r="0" g="0" b="0"/>
        </a:fillRef>
        <a:effectRef idx="2">
          <a:scrgbClr r="0" g="0" b="0"/>
        </a:effectRef>
        <a:fontRef idx="minor">
          <a:schemeClr val="lt1"/>
        </a:fontRef>
      </dsp:style>
    </dsp:sp>
    <dsp:sp modelId="{95795D32-E28F-44E8-AAB8-61A4A9E7F47F}">
      <dsp:nvSpPr>
        <dsp:cNvPr id="0" name=""/>
        <dsp:cNvSpPr/>
      </dsp:nvSpPr>
      <dsp:spPr>
        <a:xfrm>
          <a:off x="4242700" y="4821461"/>
          <a:ext cx="881951" cy="146991"/>
        </a:xfrm>
        <a:prstGeom prst="parallelogram">
          <a:avLst>
            <a:gd name="adj" fmla="val 14084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prstMaterial="plastic">
          <a:bevelT w="50800" h="50800"/>
          <a:bevelB w="50800" h="50800"/>
        </a:sp3d>
      </dsp:spPr>
      <dsp:style>
        <a:lnRef idx="1">
          <a:scrgbClr r="0" g="0" b="0"/>
        </a:lnRef>
        <a:fillRef idx="1">
          <a:scrgbClr r="0" g="0" b="0"/>
        </a:fillRef>
        <a:effectRef idx="2">
          <a:scrgbClr r="0" g="0" b="0"/>
        </a:effectRef>
        <a:fontRef idx="minor">
          <a:schemeClr val="lt1"/>
        </a:fontRef>
      </dsp:style>
    </dsp:sp>
    <dsp:sp modelId="{AE695CE1-01F7-43DD-B411-ED4189885B96}">
      <dsp:nvSpPr>
        <dsp:cNvPr id="0" name=""/>
        <dsp:cNvSpPr/>
      </dsp:nvSpPr>
      <dsp:spPr>
        <a:xfrm>
          <a:off x="5176099" y="4821461"/>
          <a:ext cx="881951" cy="146991"/>
        </a:xfrm>
        <a:prstGeom prst="parallelogram">
          <a:avLst>
            <a:gd name="adj" fmla="val 14084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prstMaterial="plastic">
          <a:bevelT w="50800" h="50800"/>
          <a:bevelB w="50800" h="50800"/>
        </a:sp3d>
      </dsp:spPr>
      <dsp:style>
        <a:lnRef idx="1">
          <a:scrgbClr r="0" g="0" b="0"/>
        </a:lnRef>
        <a:fillRef idx="1">
          <a:scrgbClr r="0" g="0" b="0"/>
        </a:fillRef>
        <a:effectRef idx="2">
          <a:scrgbClr r="0" g="0" b="0"/>
        </a:effectRef>
        <a:fontRef idx="minor">
          <a:schemeClr val="lt1"/>
        </a:fontRef>
      </dsp:style>
    </dsp:sp>
    <dsp:sp modelId="{3B129A31-39AF-4B15-AAAB-4CBE1C4188AF}">
      <dsp:nvSpPr>
        <dsp:cNvPr id="0" name=""/>
        <dsp:cNvSpPr/>
      </dsp:nvSpPr>
      <dsp:spPr>
        <a:xfrm>
          <a:off x="6109498" y="4821461"/>
          <a:ext cx="881951" cy="146991"/>
        </a:xfrm>
        <a:prstGeom prst="parallelogram">
          <a:avLst>
            <a:gd name="adj" fmla="val 14084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prstMaterial="plastic">
          <a:bevelT w="50800" h="50800"/>
          <a:bevelB w="50800" h="50800"/>
        </a:sp3d>
      </dsp:spPr>
      <dsp:style>
        <a:lnRef idx="1">
          <a:scrgbClr r="0" g="0" b="0"/>
        </a:lnRef>
        <a:fillRef idx="1">
          <a:scrgbClr r="0" g="0" b="0"/>
        </a:fillRef>
        <a:effectRef idx="2">
          <a:scrgbClr r="0" g="0" b="0"/>
        </a:effectRef>
        <a:fontRef idx="minor">
          <a:schemeClr val="lt1"/>
        </a:fontRef>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981089-5236-4894-88CB-65B2D4F79531}">
      <dsp:nvSpPr>
        <dsp:cNvPr id="0" name=""/>
        <dsp:cNvSpPr/>
      </dsp:nvSpPr>
      <dsp:spPr>
        <a:xfrm rot="5400000">
          <a:off x="-302917" y="304704"/>
          <a:ext cx="2019446" cy="1413612"/>
        </a:xfrm>
        <a:prstGeom prst="chevron">
          <a:avLst/>
        </a:prstGeom>
        <a:solidFill>
          <a:srgbClr val="00206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1866900">
            <a:lnSpc>
              <a:spcPct val="90000"/>
            </a:lnSpc>
            <a:spcBef>
              <a:spcPct val="0"/>
            </a:spcBef>
            <a:spcAft>
              <a:spcPct val="35000"/>
            </a:spcAft>
          </a:pPr>
          <a:r>
            <a:rPr lang="pt-BR" sz="4200" kern="1200" dirty="0" smtClean="0"/>
            <a:t>1</a:t>
          </a:r>
          <a:endParaRPr lang="pt-BR" sz="4200" kern="1200" dirty="0"/>
        </a:p>
      </dsp:txBody>
      <dsp:txXfrm rot="-5400000">
        <a:off x="0" y="708593"/>
        <a:ext cx="1413612" cy="605834"/>
      </dsp:txXfrm>
    </dsp:sp>
    <dsp:sp modelId="{5A0D8726-E5CD-462B-B2C7-4DC8CA1B9DFE}">
      <dsp:nvSpPr>
        <dsp:cNvPr id="0" name=""/>
        <dsp:cNvSpPr/>
      </dsp:nvSpPr>
      <dsp:spPr>
        <a:xfrm rot="5400000">
          <a:off x="4442974" y="-3027573"/>
          <a:ext cx="1312640" cy="737136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pt-BR" sz="2000" b="1" kern="1200" dirty="0" smtClean="0"/>
            <a:t>Termo de Análise de Credenciamento para cada Instituição administradora e gestora de fundo de investimento para futura decisão de investimento</a:t>
          </a:r>
          <a:endParaRPr lang="pt-BR" sz="2000" b="1" kern="1200" dirty="0"/>
        </a:p>
      </dsp:txBody>
      <dsp:txXfrm rot="-5400000">
        <a:off x="1413613" y="65866"/>
        <a:ext cx="7307285" cy="1184484"/>
      </dsp:txXfrm>
    </dsp:sp>
    <dsp:sp modelId="{0A46255D-E15B-4B82-AA3A-EBDF5DAAD4AA}">
      <dsp:nvSpPr>
        <dsp:cNvPr id="0" name=""/>
        <dsp:cNvSpPr/>
      </dsp:nvSpPr>
      <dsp:spPr>
        <a:xfrm rot="5400000">
          <a:off x="-302917" y="2133734"/>
          <a:ext cx="2019446" cy="1413612"/>
        </a:xfrm>
        <a:prstGeom prst="chevron">
          <a:avLst/>
        </a:prstGeom>
        <a:solidFill>
          <a:srgbClr val="00206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1866900">
            <a:lnSpc>
              <a:spcPct val="90000"/>
            </a:lnSpc>
            <a:spcBef>
              <a:spcPct val="0"/>
            </a:spcBef>
            <a:spcAft>
              <a:spcPct val="35000"/>
            </a:spcAft>
          </a:pPr>
          <a:r>
            <a:rPr lang="pt-BR" sz="4200" kern="1200" dirty="0" smtClean="0"/>
            <a:t>2</a:t>
          </a:r>
          <a:endParaRPr lang="pt-BR" sz="4200" kern="1200" dirty="0"/>
        </a:p>
      </dsp:txBody>
      <dsp:txXfrm rot="-5400000">
        <a:off x="0" y="2537623"/>
        <a:ext cx="1413612" cy="605834"/>
      </dsp:txXfrm>
    </dsp:sp>
    <dsp:sp modelId="{A78D8074-11EE-4F9D-8385-473A6E372E9E}">
      <dsp:nvSpPr>
        <dsp:cNvPr id="0" name=""/>
        <dsp:cNvSpPr/>
      </dsp:nvSpPr>
      <dsp:spPr>
        <a:xfrm rot="5400000">
          <a:off x="4442974" y="-1198544"/>
          <a:ext cx="1312640" cy="737136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pt-BR" sz="2200" b="1" kern="1200" dirty="0" smtClean="0"/>
            <a:t>Deve também ser efetuada uma análise individualizada de cada fundo de investimento, conforme modelo de Análise de(s) Fundo(s) de Investimento, a ser anexada ao presente termo.</a:t>
          </a:r>
          <a:endParaRPr lang="pt-BR" sz="2200" b="1" kern="1200" dirty="0"/>
        </a:p>
      </dsp:txBody>
      <dsp:txXfrm rot="-5400000">
        <a:off x="1413613" y="1894895"/>
        <a:ext cx="7307285" cy="1184484"/>
      </dsp:txXfrm>
    </dsp:sp>
    <dsp:sp modelId="{3D35706E-F39D-4F38-863A-8B9710E04325}">
      <dsp:nvSpPr>
        <dsp:cNvPr id="0" name=""/>
        <dsp:cNvSpPr/>
      </dsp:nvSpPr>
      <dsp:spPr>
        <a:xfrm rot="5400000">
          <a:off x="-302917" y="3962763"/>
          <a:ext cx="2019446" cy="1413612"/>
        </a:xfrm>
        <a:prstGeom prst="chevron">
          <a:avLst/>
        </a:prstGeom>
        <a:solidFill>
          <a:srgbClr val="00206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1866900">
            <a:lnSpc>
              <a:spcPct val="90000"/>
            </a:lnSpc>
            <a:spcBef>
              <a:spcPct val="0"/>
            </a:spcBef>
            <a:spcAft>
              <a:spcPct val="35000"/>
            </a:spcAft>
          </a:pPr>
          <a:r>
            <a:rPr lang="pt-BR" sz="4200" kern="1200" dirty="0" smtClean="0"/>
            <a:t>3</a:t>
          </a:r>
          <a:endParaRPr lang="pt-BR" sz="4200" kern="1200" dirty="0"/>
        </a:p>
      </dsp:txBody>
      <dsp:txXfrm rot="-5400000">
        <a:off x="0" y="4366652"/>
        <a:ext cx="1413612" cy="605834"/>
      </dsp:txXfrm>
    </dsp:sp>
    <dsp:sp modelId="{48850ECF-DDCC-4424-8CFF-924FEA4625EE}">
      <dsp:nvSpPr>
        <dsp:cNvPr id="0" name=""/>
        <dsp:cNvSpPr/>
      </dsp:nvSpPr>
      <dsp:spPr>
        <a:xfrm rot="5400000">
          <a:off x="4442974" y="630484"/>
          <a:ext cx="1312640" cy="737136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pt-BR" sz="2200" b="1" kern="1200" dirty="0" smtClean="0"/>
            <a:t>Ao final da análise deverá ser emitido o respectivo Atestado de Credenciamento</a:t>
          </a:r>
          <a:endParaRPr lang="pt-BR" sz="2200" b="1" kern="1200" dirty="0"/>
        </a:p>
      </dsp:txBody>
      <dsp:txXfrm rot="-5400000">
        <a:off x="1413613" y="3723923"/>
        <a:ext cx="7307285" cy="118448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2F27C2-C665-476F-BD67-6EA7BBC9DF56}">
      <dsp:nvSpPr>
        <dsp:cNvPr id="0" name=""/>
        <dsp:cNvSpPr/>
      </dsp:nvSpPr>
      <dsp:spPr>
        <a:xfrm>
          <a:off x="0" y="0"/>
          <a:ext cx="9144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DDB249-DE17-41E4-B2B0-49193DD6A263}">
      <dsp:nvSpPr>
        <dsp:cNvPr id="0" name=""/>
        <dsp:cNvSpPr/>
      </dsp:nvSpPr>
      <dsp:spPr>
        <a:xfrm>
          <a:off x="0" y="0"/>
          <a:ext cx="1828800" cy="4855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a:lnSpc>
              <a:spcPct val="90000"/>
            </a:lnSpc>
            <a:spcBef>
              <a:spcPct val="0"/>
            </a:spcBef>
            <a:spcAft>
              <a:spcPct val="35000"/>
            </a:spcAft>
          </a:pPr>
          <a:r>
            <a:rPr lang="pt-BR" sz="2900" b="1" kern="1200" dirty="0" smtClean="0">
              <a:solidFill>
                <a:schemeClr val="bg1"/>
              </a:solidFill>
              <a:effectLst>
                <a:outerShdw blurRad="38100" dist="38100" dir="2700000" algn="tl">
                  <a:srgbClr val="000000">
                    <a:alpha val="43137"/>
                  </a:srgbClr>
                </a:outerShdw>
              </a:effectLst>
            </a:rPr>
            <a:t>GESTÃO DE RISCOS</a:t>
          </a:r>
          <a:endParaRPr lang="pt-BR" sz="2900" b="1" kern="1200" dirty="0">
            <a:solidFill>
              <a:schemeClr val="bg1"/>
            </a:solidFill>
            <a:effectLst>
              <a:outerShdw blurRad="38100" dist="38100" dir="2700000" algn="tl">
                <a:srgbClr val="000000">
                  <a:alpha val="43137"/>
                </a:srgbClr>
              </a:outerShdw>
            </a:effectLst>
          </a:endParaRPr>
        </a:p>
      </dsp:txBody>
      <dsp:txXfrm>
        <a:off x="0" y="0"/>
        <a:ext cx="1828800" cy="4855519"/>
      </dsp:txXfrm>
    </dsp:sp>
    <dsp:sp modelId="{1A4FE8BF-5E16-4884-869E-11F32A5476EF}">
      <dsp:nvSpPr>
        <dsp:cNvPr id="0" name=""/>
        <dsp:cNvSpPr/>
      </dsp:nvSpPr>
      <dsp:spPr>
        <a:xfrm>
          <a:off x="1965960" y="75867"/>
          <a:ext cx="7178040" cy="1517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lang="pt-BR" sz="3600" b="1" kern="1200" dirty="0" smtClean="0">
              <a:solidFill>
                <a:schemeClr val="bg1"/>
              </a:solidFill>
            </a:rPr>
            <a:t>Estabelecimento dos contextos</a:t>
          </a:r>
        </a:p>
        <a:p>
          <a:pPr lvl="0" algn="l" defTabSz="1600200">
            <a:lnSpc>
              <a:spcPct val="90000"/>
            </a:lnSpc>
            <a:spcBef>
              <a:spcPct val="0"/>
            </a:spcBef>
            <a:spcAft>
              <a:spcPct val="35000"/>
            </a:spcAft>
          </a:pPr>
          <a:r>
            <a:rPr lang="pt-BR" sz="3600" b="1" kern="1200" dirty="0" smtClean="0">
              <a:solidFill>
                <a:schemeClr val="bg1"/>
              </a:solidFill>
            </a:rPr>
            <a:t>Identificação dos riscos</a:t>
          </a:r>
          <a:endParaRPr lang="pt-BR" sz="3600" b="1" kern="1200" dirty="0">
            <a:solidFill>
              <a:schemeClr val="bg1"/>
            </a:solidFill>
          </a:endParaRPr>
        </a:p>
      </dsp:txBody>
      <dsp:txXfrm>
        <a:off x="1965960" y="75867"/>
        <a:ext cx="7178040" cy="1517349"/>
      </dsp:txXfrm>
    </dsp:sp>
    <dsp:sp modelId="{9984E1D5-7FEC-4171-973F-9D6523114DA0}">
      <dsp:nvSpPr>
        <dsp:cNvPr id="0" name=""/>
        <dsp:cNvSpPr/>
      </dsp:nvSpPr>
      <dsp:spPr>
        <a:xfrm>
          <a:off x="1828800" y="1593217"/>
          <a:ext cx="731520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905324-8975-40CF-964B-70FDFEF32232}">
      <dsp:nvSpPr>
        <dsp:cNvPr id="0" name=""/>
        <dsp:cNvSpPr/>
      </dsp:nvSpPr>
      <dsp:spPr>
        <a:xfrm>
          <a:off x="1965960" y="1669084"/>
          <a:ext cx="7178040" cy="1517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lang="pt-BR" sz="3600" b="1" kern="1200" dirty="0" smtClean="0">
              <a:solidFill>
                <a:schemeClr val="bg1"/>
              </a:solidFill>
            </a:rPr>
            <a:t>Análise de riscos</a:t>
          </a:r>
        </a:p>
        <a:p>
          <a:pPr lvl="0" algn="l" defTabSz="1600200">
            <a:lnSpc>
              <a:spcPct val="90000"/>
            </a:lnSpc>
            <a:spcBef>
              <a:spcPct val="0"/>
            </a:spcBef>
            <a:spcAft>
              <a:spcPct val="35000"/>
            </a:spcAft>
          </a:pPr>
          <a:r>
            <a:rPr lang="pt-BR" sz="3600" b="1" kern="1200" dirty="0" smtClean="0">
              <a:solidFill>
                <a:schemeClr val="bg1"/>
              </a:solidFill>
            </a:rPr>
            <a:t>Avaliação de riscos</a:t>
          </a:r>
        </a:p>
      </dsp:txBody>
      <dsp:txXfrm>
        <a:off x="1965960" y="1669084"/>
        <a:ext cx="7178040" cy="1517349"/>
      </dsp:txXfrm>
    </dsp:sp>
    <dsp:sp modelId="{EC3A41FC-56CD-496C-A38E-681A1C8D7D4E}">
      <dsp:nvSpPr>
        <dsp:cNvPr id="0" name=""/>
        <dsp:cNvSpPr/>
      </dsp:nvSpPr>
      <dsp:spPr>
        <a:xfrm>
          <a:off x="1828800" y="3186434"/>
          <a:ext cx="731520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09E280-4F59-4CB7-9951-7D636E75B428}">
      <dsp:nvSpPr>
        <dsp:cNvPr id="0" name=""/>
        <dsp:cNvSpPr/>
      </dsp:nvSpPr>
      <dsp:spPr>
        <a:xfrm>
          <a:off x="1965960" y="3262301"/>
          <a:ext cx="7178040" cy="1517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lang="pt-BR" sz="3600" b="1" kern="1200" dirty="0" smtClean="0">
              <a:solidFill>
                <a:schemeClr val="bg1"/>
              </a:solidFill>
            </a:rPr>
            <a:t>Tratamentos de riscos</a:t>
          </a:r>
        </a:p>
        <a:p>
          <a:pPr lvl="0" algn="l" defTabSz="1600200">
            <a:lnSpc>
              <a:spcPct val="90000"/>
            </a:lnSpc>
            <a:spcBef>
              <a:spcPct val="0"/>
            </a:spcBef>
            <a:spcAft>
              <a:spcPct val="35000"/>
            </a:spcAft>
          </a:pPr>
          <a:r>
            <a:rPr lang="pt-BR" sz="3600" b="1" kern="1200" dirty="0" smtClean="0">
              <a:solidFill>
                <a:schemeClr val="bg1"/>
              </a:solidFill>
            </a:rPr>
            <a:t>Monitoramento e análise crítica</a:t>
          </a:r>
          <a:endParaRPr lang="pt-BR" sz="3600" b="1" kern="1200" dirty="0">
            <a:solidFill>
              <a:schemeClr val="bg1"/>
            </a:solidFill>
          </a:endParaRPr>
        </a:p>
      </dsp:txBody>
      <dsp:txXfrm>
        <a:off x="1965960" y="3262301"/>
        <a:ext cx="7178040" cy="1517349"/>
      </dsp:txXfrm>
    </dsp:sp>
    <dsp:sp modelId="{303FF67F-6645-44DC-B2FD-EEB4A31D5F7E}">
      <dsp:nvSpPr>
        <dsp:cNvPr id="0" name=""/>
        <dsp:cNvSpPr/>
      </dsp:nvSpPr>
      <dsp:spPr>
        <a:xfrm>
          <a:off x="1828800" y="4779651"/>
          <a:ext cx="731520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C05CB2-5182-4969-ABBE-8AADB02CE167}">
      <dsp:nvSpPr>
        <dsp:cNvPr id="0" name=""/>
        <dsp:cNvSpPr/>
      </dsp:nvSpPr>
      <dsp:spPr>
        <a:xfrm>
          <a:off x="-602945" y="515009"/>
          <a:ext cx="6026764" cy="6026764"/>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885894-28D7-42F2-83DE-7F917795FBF9}">
      <dsp:nvSpPr>
        <dsp:cNvPr id="0" name=""/>
        <dsp:cNvSpPr/>
      </dsp:nvSpPr>
      <dsp:spPr>
        <a:xfrm>
          <a:off x="1557303" y="515009"/>
          <a:ext cx="8737493" cy="602676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pt-BR" sz="3000" b="1" kern="1200" dirty="0" smtClean="0">
              <a:solidFill>
                <a:srgbClr val="000099"/>
              </a:solidFill>
            </a:rPr>
            <a:t>Certificação</a:t>
          </a:r>
        </a:p>
        <a:p>
          <a:pPr lvl="0" algn="l" defTabSz="1333500">
            <a:lnSpc>
              <a:spcPct val="90000"/>
            </a:lnSpc>
            <a:spcBef>
              <a:spcPct val="0"/>
            </a:spcBef>
            <a:spcAft>
              <a:spcPct val="35000"/>
            </a:spcAft>
          </a:pPr>
          <a:r>
            <a:rPr lang="pt-BR" sz="3000" b="1" kern="1200" dirty="0" smtClean="0">
              <a:solidFill>
                <a:srgbClr val="000099"/>
              </a:solidFill>
            </a:rPr>
            <a:t>Individual</a:t>
          </a:r>
          <a:endParaRPr lang="pt-BR" sz="3000" kern="1200" dirty="0"/>
        </a:p>
      </dsp:txBody>
      <dsp:txXfrm>
        <a:off x="1557303" y="515009"/>
        <a:ext cx="4368746" cy="6026764"/>
      </dsp:txXfrm>
    </dsp:sp>
    <dsp:sp modelId="{CA9B9AAF-4B67-4B91-BAB5-0DDD9810CFE2}">
      <dsp:nvSpPr>
        <dsp:cNvPr id="0" name=""/>
        <dsp:cNvSpPr/>
      </dsp:nvSpPr>
      <dsp:spPr>
        <a:xfrm>
          <a:off x="4248469" y="432021"/>
          <a:ext cx="5927393" cy="602676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285750" lvl="1" indent="-285750" algn="l" defTabSz="1555750">
            <a:lnSpc>
              <a:spcPct val="90000"/>
            </a:lnSpc>
            <a:spcBef>
              <a:spcPct val="0"/>
            </a:spcBef>
            <a:spcAft>
              <a:spcPct val="15000"/>
            </a:spcAft>
            <a:buChar char="••"/>
          </a:pPr>
          <a:endParaRPr lang="pt-BR" sz="3500" kern="1200" dirty="0"/>
        </a:p>
        <a:p>
          <a:pPr marL="285750" lvl="1" indent="-285750" algn="l" defTabSz="1555750">
            <a:lnSpc>
              <a:spcPct val="90000"/>
            </a:lnSpc>
            <a:spcBef>
              <a:spcPct val="0"/>
            </a:spcBef>
            <a:spcAft>
              <a:spcPct val="15000"/>
            </a:spcAft>
            <a:buChar char="••"/>
          </a:pPr>
          <a:r>
            <a:rPr lang="pt-BR" sz="3500" b="1" kern="1200" dirty="0" smtClean="0">
              <a:solidFill>
                <a:srgbClr val="000099"/>
              </a:solidFill>
            </a:rPr>
            <a:t>Do responsável pela gestão de recursos do RPPS: </a:t>
          </a:r>
          <a:r>
            <a:rPr lang="pt-BR" sz="3500" kern="1200" dirty="0" smtClean="0"/>
            <a:t>Portaria MPS nº 440/2013: em 2015 independente do volume de recursos</a:t>
          </a:r>
          <a:endParaRPr lang="pt-BR" sz="3500" kern="1200" dirty="0"/>
        </a:p>
        <a:p>
          <a:pPr marL="285750" lvl="1" indent="-285750" algn="l" defTabSz="1555750">
            <a:lnSpc>
              <a:spcPct val="90000"/>
            </a:lnSpc>
            <a:spcBef>
              <a:spcPct val="0"/>
            </a:spcBef>
            <a:spcAft>
              <a:spcPct val="15000"/>
            </a:spcAft>
            <a:buChar char="••"/>
          </a:pPr>
          <a:r>
            <a:rPr lang="pt-BR" sz="3500" b="1" kern="1200" dirty="0" smtClean="0">
              <a:solidFill>
                <a:srgbClr val="000099"/>
              </a:solidFill>
            </a:rPr>
            <a:t>Da maioria dos membros do comitê de investimentos: </a:t>
          </a:r>
          <a:r>
            <a:rPr lang="pt-BR" sz="3500" kern="1200" dirty="0" smtClean="0"/>
            <a:t>Portaria MPS nº 440/2013: desde 08/2014.</a:t>
          </a:r>
          <a:endParaRPr lang="pt-BR" sz="3500" kern="1200" dirty="0"/>
        </a:p>
      </dsp:txBody>
      <dsp:txXfrm>
        <a:off x="4248469" y="432021"/>
        <a:ext cx="5927393" cy="60267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8BBA9D-62B2-4E1D-B2B4-E3D28745EAC9}">
      <dsp:nvSpPr>
        <dsp:cNvPr id="0" name=""/>
        <dsp:cNvSpPr/>
      </dsp:nvSpPr>
      <dsp:spPr>
        <a:xfrm>
          <a:off x="1435" y="398868"/>
          <a:ext cx="3898558" cy="389855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pt-BR" sz="2800" b="1" kern="1200" dirty="0" smtClean="0"/>
            <a:t>AÇÕES PARA CERTIFICAÇÃO INSTITUCIONAL</a:t>
          </a:r>
        </a:p>
        <a:p>
          <a:pPr lvl="0" algn="ctr" defTabSz="1244600">
            <a:lnSpc>
              <a:spcPct val="90000"/>
            </a:lnSpc>
            <a:spcBef>
              <a:spcPct val="0"/>
            </a:spcBef>
            <a:spcAft>
              <a:spcPct val="35000"/>
            </a:spcAft>
          </a:pPr>
          <a:r>
            <a:rPr lang="pt-BR" sz="2800" b="1" kern="1200" dirty="0" smtClean="0"/>
            <a:t>NAS SEGUINTES DIMENSÕES</a:t>
          </a:r>
          <a:endParaRPr lang="pt-BR" sz="2800" b="1" kern="1200" dirty="0"/>
        </a:p>
      </dsp:txBody>
      <dsp:txXfrm>
        <a:off x="572366" y="969799"/>
        <a:ext cx="2756696" cy="2756696"/>
      </dsp:txXfrm>
    </dsp:sp>
    <dsp:sp modelId="{06CBE7A3-BFC6-45C9-A07E-C0C1ECC355CB}">
      <dsp:nvSpPr>
        <dsp:cNvPr id="0" name=""/>
        <dsp:cNvSpPr/>
      </dsp:nvSpPr>
      <dsp:spPr>
        <a:xfrm rot="18235209">
          <a:off x="3644800" y="1479428"/>
          <a:ext cx="1678783" cy="0"/>
        </a:xfrm>
        <a:custGeom>
          <a:avLst/>
          <a:gdLst/>
          <a:ahLst/>
          <a:cxnLst/>
          <a:rect l="0" t="0" r="0" b="0"/>
          <a:pathLst>
            <a:path>
              <a:moveTo>
                <a:pt x="0" y="0"/>
              </a:moveTo>
              <a:lnTo>
                <a:pt x="1678783" y="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DE801B-B0AB-49C9-BAFE-491C96C21905}">
      <dsp:nvSpPr>
        <dsp:cNvPr id="0" name=""/>
        <dsp:cNvSpPr/>
      </dsp:nvSpPr>
      <dsp:spPr>
        <a:xfrm>
          <a:off x="4952603" y="782887"/>
          <a:ext cx="455686" cy="0"/>
        </a:xfrm>
        <a:prstGeom prst="line">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9133E1-8D63-4099-8886-699A693BF84F}">
      <dsp:nvSpPr>
        <dsp:cNvPr id="0" name=""/>
        <dsp:cNvSpPr/>
      </dsp:nvSpPr>
      <dsp:spPr>
        <a:xfrm>
          <a:off x="5408290" y="257"/>
          <a:ext cx="3231234" cy="156526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pt-BR" sz="2600" b="1" kern="1200" dirty="0" smtClean="0"/>
            <a:t>CONTROLE INTERNO</a:t>
          </a:r>
          <a:endParaRPr lang="pt-BR" sz="2600" b="1" kern="1200" dirty="0"/>
        </a:p>
      </dsp:txBody>
      <dsp:txXfrm>
        <a:off x="5408290" y="257"/>
        <a:ext cx="3231234" cy="1565260"/>
      </dsp:txXfrm>
    </dsp:sp>
    <dsp:sp modelId="{DB5179CD-3E19-493D-96F3-340E84896677}">
      <dsp:nvSpPr>
        <dsp:cNvPr id="0" name=""/>
        <dsp:cNvSpPr/>
      </dsp:nvSpPr>
      <dsp:spPr>
        <a:xfrm>
          <a:off x="4015780" y="2348148"/>
          <a:ext cx="936823" cy="0"/>
        </a:xfrm>
        <a:custGeom>
          <a:avLst/>
          <a:gdLst/>
          <a:ahLst/>
          <a:cxnLst/>
          <a:rect l="0" t="0" r="0" b="0"/>
          <a:pathLst>
            <a:path>
              <a:moveTo>
                <a:pt x="0" y="0"/>
              </a:moveTo>
              <a:lnTo>
                <a:pt x="936823" y="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293578-CBA7-40DA-BA01-8E3D8A764E80}">
      <dsp:nvSpPr>
        <dsp:cNvPr id="0" name=""/>
        <dsp:cNvSpPr/>
      </dsp:nvSpPr>
      <dsp:spPr>
        <a:xfrm>
          <a:off x="4952603" y="2348148"/>
          <a:ext cx="455686" cy="0"/>
        </a:xfrm>
        <a:prstGeom prst="line">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3CE8C0-4F1E-4757-B5C1-8F3E495DE841}">
      <dsp:nvSpPr>
        <dsp:cNvPr id="0" name=""/>
        <dsp:cNvSpPr/>
      </dsp:nvSpPr>
      <dsp:spPr>
        <a:xfrm>
          <a:off x="5408290" y="1565517"/>
          <a:ext cx="3231234" cy="156526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pt-BR" sz="2600" b="1" kern="1200" dirty="0" smtClean="0"/>
            <a:t>GOVERNANÇA CORPORATIVA</a:t>
          </a:r>
          <a:endParaRPr lang="pt-BR" sz="2600" b="1" kern="1200" dirty="0"/>
        </a:p>
      </dsp:txBody>
      <dsp:txXfrm>
        <a:off x="5408290" y="1565517"/>
        <a:ext cx="3231234" cy="1565260"/>
      </dsp:txXfrm>
    </dsp:sp>
    <dsp:sp modelId="{25E5A261-8419-4194-8157-3FD9D6BBC629}">
      <dsp:nvSpPr>
        <dsp:cNvPr id="0" name=""/>
        <dsp:cNvSpPr/>
      </dsp:nvSpPr>
      <dsp:spPr>
        <a:xfrm rot="3364791">
          <a:off x="3644800" y="3216867"/>
          <a:ext cx="1678783" cy="0"/>
        </a:xfrm>
        <a:custGeom>
          <a:avLst/>
          <a:gdLst/>
          <a:ahLst/>
          <a:cxnLst/>
          <a:rect l="0" t="0" r="0" b="0"/>
          <a:pathLst>
            <a:path>
              <a:moveTo>
                <a:pt x="0" y="0"/>
              </a:moveTo>
              <a:lnTo>
                <a:pt x="1678783" y="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F4C29D-9F27-4BD7-BEB6-7BBA87276334}">
      <dsp:nvSpPr>
        <dsp:cNvPr id="0" name=""/>
        <dsp:cNvSpPr/>
      </dsp:nvSpPr>
      <dsp:spPr>
        <a:xfrm>
          <a:off x="4952603" y="3913408"/>
          <a:ext cx="455686" cy="0"/>
        </a:xfrm>
        <a:prstGeom prst="line">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D14844-B7C8-41AE-8657-95523D2439D9}">
      <dsp:nvSpPr>
        <dsp:cNvPr id="0" name=""/>
        <dsp:cNvSpPr/>
      </dsp:nvSpPr>
      <dsp:spPr>
        <a:xfrm>
          <a:off x="5408290" y="3130778"/>
          <a:ext cx="3231234" cy="156526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pt-BR" sz="2600" b="1" kern="1200" dirty="0" smtClean="0"/>
            <a:t>EDUCAÇÃO PREVIDENCIÁRIA</a:t>
          </a:r>
          <a:endParaRPr lang="pt-BR" sz="2600" b="1" kern="1200" dirty="0"/>
        </a:p>
      </dsp:txBody>
      <dsp:txXfrm>
        <a:off x="5408290" y="3130778"/>
        <a:ext cx="3231234" cy="15652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16EB98-F13E-4A40-BC6B-200AA41C5857}">
      <dsp:nvSpPr>
        <dsp:cNvPr id="0" name=""/>
        <dsp:cNvSpPr/>
      </dsp:nvSpPr>
      <dsp:spPr>
        <a:xfrm>
          <a:off x="0" y="0"/>
          <a:ext cx="886044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F6FE3E-41B1-4A8F-84E4-DD501A379316}">
      <dsp:nvSpPr>
        <dsp:cNvPr id="0" name=""/>
        <dsp:cNvSpPr/>
      </dsp:nvSpPr>
      <dsp:spPr>
        <a:xfrm>
          <a:off x="0" y="0"/>
          <a:ext cx="1772089" cy="5832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148590" tIns="148590" rIns="148590" bIns="148590" numCol="1" spcCol="1270" anchor="ctr" anchorCtr="0">
          <a:noAutofit/>
        </a:bodyPr>
        <a:lstStyle/>
        <a:p>
          <a:pPr lvl="0" algn="l" defTabSz="1733550">
            <a:lnSpc>
              <a:spcPct val="90000"/>
            </a:lnSpc>
            <a:spcBef>
              <a:spcPct val="0"/>
            </a:spcBef>
            <a:spcAft>
              <a:spcPct val="35000"/>
            </a:spcAft>
          </a:pPr>
          <a:r>
            <a:rPr lang="pt-BR" sz="3900" b="1" kern="1200" dirty="0" smtClean="0"/>
            <a:t>RPPS = GOVERNANÇA</a:t>
          </a:r>
        </a:p>
        <a:p>
          <a:pPr lvl="0" algn="l" defTabSz="1733550">
            <a:lnSpc>
              <a:spcPct val="90000"/>
            </a:lnSpc>
            <a:spcBef>
              <a:spcPct val="0"/>
            </a:spcBef>
            <a:spcAft>
              <a:spcPct val="35000"/>
            </a:spcAft>
          </a:pPr>
          <a:endParaRPr lang="pt-BR" sz="3900" b="1" kern="1200" dirty="0"/>
        </a:p>
      </dsp:txBody>
      <dsp:txXfrm>
        <a:off x="0" y="0"/>
        <a:ext cx="1772089" cy="5832648"/>
      </dsp:txXfrm>
    </dsp:sp>
    <dsp:sp modelId="{06D645D0-9C7E-48D7-B437-F5DC11377AC8}">
      <dsp:nvSpPr>
        <dsp:cNvPr id="0" name=""/>
        <dsp:cNvSpPr/>
      </dsp:nvSpPr>
      <dsp:spPr>
        <a:xfrm>
          <a:off x="1904995" y="135563"/>
          <a:ext cx="6955449" cy="2711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pt-BR" sz="2100" kern="1200" dirty="0" smtClean="0"/>
            <a:t>Portaria MPS nº 300/2015: Art. 6º-C  A classificação do RPPS como investidor qualificado ou investidor profissional, na forma dos art. 6º-A e 6º-B, não exime seus representantes legais, dirigentes, responsáveis pela gestão dos recursos e membros dos órgãos de deliberação colegiada da responsabilidade pela adoção de elevados padrões éticos e técnicos na governança e controle das operações e pela observância das condições </a:t>
          </a:r>
          <a:endParaRPr lang="pt-BR" sz="2100" kern="1200" dirty="0"/>
        </a:p>
      </dsp:txBody>
      <dsp:txXfrm>
        <a:off x="1904995" y="135563"/>
        <a:ext cx="6955449" cy="2711269"/>
      </dsp:txXfrm>
    </dsp:sp>
    <dsp:sp modelId="{45503FEC-AEFC-44A2-9CAF-9D266B681529}">
      <dsp:nvSpPr>
        <dsp:cNvPr id="0" name=""/>
        <dsp:cNvSpPr/>
      </dsp:nvSpPr>
      <dsp:spPr>
        <a:xfrm>
          <a:off x="1772089" y="2846833"/>
          <a:ext cx="708835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EF4007-2CDD-4E0D-8D0D-E97916E645EC}">
      <dsp:nvSpPr>
        <dsp:cNvPr id="0" name=""/>
        <dsp:cNvSpPr/>
      </dsp:nvSpPr>
      <dsp:spPr>
        <a:xfrm>
          <a:off x="1904995" y="2982396"/>
          <a:ext cx="6955449" cy="2711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pt-BR" sz="2100" kern="1200" dirty="0" smtClean="0"/>
            <a:t>Portaria MPS nº 185/2015: art. 4º A certificação institucional no âmbito do Pró-Gestão RPPS será concedida aos RPPS que cumprirem ações nas dimensões de Controles Internos, </a:t>
          </a:r>
          <a:r>
            <a:rPr lang="pt-BR" sz="2100" b="1" kern="1200" dirty="0" smtClean="0"/>
            <a:t>Governança Corporativa </a:t>
          </a:r>
          <a:r>
            <a:rPr lang="pt-BR" sz="2100" kern="1200" dirty="0" smtClean="0"/>
            <a:t>e Educação Previdenciária</a:t>
          </a:r>
          <a:endParaRPr lang="pt-BR" sz="2100" kern="1200" dirty="0"/>
        </a:p>
      </dsp:txBody>
      <dsp:txXfrm>
        <a:off x="1904995" y="2982396"/>
        <a:ext cx="6955449" cy="2711269"/>
      </dsp:txXfrm>
    </dsp:sp>
    <dsp:sp modelId="{65EB9C83-84AA-41E1-8B84-75DDC1FD7065}">
      <dsp:nvSpPr>
        <dsp:cNvPr id="0" name=""/>
        <dsp:cNvSpPr/>
      </dsp:nvSpPr>
      <dsp:spPr>
        <a:xfrm>
          <a:off x="1772089" y="5693666"/>
          <a:ext cx="708835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F8F419-E46C-46E1-9DF6-444BB1EE6AB2}">
      <dsp:nvSpPr>
        <dsp:cNvPr id="0" name=""/>
        <dsp:cNvSpPr/>
      </dsp:nvSpPr>
      <dsp:spPr>
        <a:xfrm>
          <a:off x="-753351" y="695029"/>
          <a:ext cx="6026764" cy="6026764"/>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AD0F28-7896-4A02-AE32-D1BE7900FB8C}">
      <dsp:nvSpPr>
        <dsp:cNvPr id="0" name=""/>
        <dsp:cNvSpPr/>
      </dsp:nvSpPr>
      <dsp:spPr>
        <a:xfrm>
          <a:off x="830828" y="0"/>
          <a:ext cx="9889629" cy="684073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pt-BR" sz="3000" b="1" kern="1200" dirty="0" smtClean="0">
              <a:solidFill>
                <a:srgbClr val="000099"/>
              </a:solidFill>
            </a:rPr>
            <a:t>Normas de </a:t>
          </a:r>
        </a:p>
        <a:p>
          <a:pPr lvl="0" algn="l" defTabSz="1333500">
            <a:lnSpc>
              <a:spcPct val="90000"/>
            </a:lnSpc>
            <a:spcBef>
              <a:spcPct val="0"/>
            </a:spcBef>
            <a:spcAft>
              <a:spcPct val="35000"/>
            </a:spcAft>
          </a:pPr>
          <a:r>
            <a:rPr lang="pt-BR" sz="3000" b="1" kern="1200" dirty="0" smtClean="0">
              <a:solidFill>
                <a:srgbClr val="000099"/>
              </a:solidFill>
            </a:rPr>
            <a:t>governança e</a:t>
          </a:r>
        </a:p>
        <a:p>
          <a:pPr lvl="0" algn="l" defTabSz="1333500">
            <a:lnSpc>
              <a:spcPct val="90000"/>
            </a:lnSpc>
            <a:spcBef>
              <a:spcPct val="0"/>
            </a:spcBef>
            <a:spcAft>
              <a:spcPct val="35000"/>
            </a:spcAft>
          </a:pPr>
          <a:r>
            <a:rPr lang="pt-BR" sz="3000" b="1" kern="1200" dirty="0" smtClean="0">
              <a:solidFill>
                <a:srgbClr val="000099"/>
              </a:solidFill>
            </a:rPr>
            <a:t>transparência:</a:t>
          </a:r>
          <a:endParaRPr lang="pt-BR" sz="3000" kern="1200" dirty="0"/>
        </a:p>
      </dsp:txBody>
      <dsp:txXfrm>
        <a:off x="830828" y="0"/>
        <a:ext cx="4944814" cy="6840739"/>
      </dsp:txXfrm>
    </dsp:sp>
    <dsp:sp modelId="{43FD5076-9CAA-4F7C-89F7-18BE4FA9D103}">
      <dsp:nvSpPr>
        <dsp:cNvPr id="0" name=""/>
        <dsp:cNvSpPr/>
      </dsp:nvSpPr>
      <dsp:spPr>
        <a:xfrm>
          <a:off x="3515578" y="193904"/>
          <a:ext cx="6529020" cy="687991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14300" lvl="1" indent="0" algn="l" defTabSz="622300">
            <a:lnSpc>
              <a:spcPct val="90000"/>
            </a:lnSpc>
            <a:spcBef>
              <a:spcPct val="0"/>
            </a:spcBef>
            <a:spcAft>
              <a:spcPct val="15000"/>
            </a:spcAft>
            <a:buChar char="••"/>
          </a:pPr>
          <a:r>
            <a:rPr lang="pt-BR" sz="2000" b="1" kern="1200" dirty="0" smtClean="0"/>
            <a:t>Participação de representantes dos segurados nos colegiados (Lei 9.717/98)</a:t>
          </a:r>
          <a:endParaRPr lang="pt-BR" sz="2000" b="1" kern="1200" dirty="0"/>
        </a:p>
        <a:p>
          <a:pPr marL="0" marR="0" lvl="1" indent="0" algn="l" defTabSz="914400" eaLnBrk="1" fontAlgn="auto" latinLnBrk="0" hangingPunct="1">
            <a:lnSpc>
              <a:spcPct val="100000"/>
            </a:lnSpc>
            <a:spcBef>
              <a:spcPct val="0"/>
            </a:spcBef>
            <a:spcAft>
              <a:spcPts val="0"/>
            </a:spcAft>
            <a:buClrTx/>
            <a:buSzTx/>
            <a:buFontTx/>
            <a:buChar char="••"/>
            <a:tabLst/>
            <a:defRPr/>
          </a:pPr>
          <a:r>
            <a:rPr lang="pt-BR" sz="2000" b="1" kern="1200" dirty="0" smtClean="0"/>
            <a:t>Pleno acesso às informações da gestão (Lei 9.717/98);</a:t>
          </a:r>
          <a:endParaRPr lang="pt-BR" sz="2000" b="1" kern="1200" dirty="0"/>
        </a:p>
        <a:p>
          <a:pPr marL="0" marR="0" lvl="1" indent="0" algn="l" defTabSz="914400" eaLnBrk="1" fontAlgn="auto" latinLnBrk="0" hangingPunct="1">
            <a:lnSpc>
              <a:spcPct val="100000"/>
            </a:lnSpc>
            <a:spcBef>
              <a:spcPct val="0"/>
            </a:spcBef>
            <a:spcAft>
              <a:spcPts val="0"/>
            </a:spcAft>
            <a:buClrTx/>
            <a:buSzTx/>
            <a:buFontTx/>
            <a:buChar char="••"/>
            <a:tabLst/>
            <a:defRPr/>
          </a:pPr>
          <a:r>
            <a:rPr lang="pt-BR" sz="2000" b="1" kern="1200" dirty="0" smtClean="0"/>
            <a:t>Consolidação em demonstrativos financeiros e orçamentários das receitas e despesas do regime (Lei 9.717/98);</a:t>
          </a:r>
          <a:endParaRPr lang="pt-BR" sz="2000" b="1" kern="1200" dirty="0"/>
        </a:p>
        <a:p>
          <a:pPr marL="0" marR="0" lvl="1" indent="0" algn="l" defTabSz="914400" eaLnBrk="1" fontAlgn="auto" latinLnBrk="0" hangingPunct="1">
            <a:lnSpc>
              <a:spcPct val="100000"/>
            </a:lnSpc>
            <a:spcBef>
              <a:spcPct val="0"/>
            </a:spcBef>
            <a:spcAft>
              <a:spcPts val="0"/>
            </a:spcAft>
            <a:buClrTx/>
            <a:buSzTx/>
            <a:buFontTx/>
            <a:buChar char="••"/>
            <a:tabLst/>
            <a:defRPr/>
          </a:pPr>
          <a:r>
            <a:rPr lang="pt-BR" sz="2000" b="1" kern="1200" dirty="0" smtClean="0"/>
            <a:t>Sujeição inspeções e auditorias de órgãos de controle interno e externo (Lei 9.717/98);</a:t>
          </a:r>
          <a:endParaRPr lang="pt-BR" sz="2000" b="1" kern="1200" dirty="0"/>
        </a:p>
        <a:p>
          <a:pPr marL="0" marR="0" lvl="1" indent="0" algn="l" defTabSz="914400" eaLnBrk="1" fontAlgn="auto" latinLnBrk="0" hangingPunct="1">
            <a:lnSpc>
              <a:spcPct val="100000"/>
            </a:lnSpc>
            <a:spcBef>
              <a:spcPct val="0"/>
            </a:spcBef>
            <a:spcAft>
              <a:spcPts val="0"/>
            </a:spcAft>
            <a:buClrTx/>
            <a:buSzTx/>
            <a:buFontTx/>
            <a:buChar char="••"/>
            <a:tabLst/>
            <a:defRPr/>
          </a:pPr>
          <a:r>
            <a:rPr lang="pt-BR" sz="2000" b="1" kern="1200" dirty="0" smtClean="0"/>
            <a:t> Acesso e divulgação </a:t>
          </a:r>
          <a:r>
            <a:rPr lang="pt-BR" sz="2000" b="1" kern="1200" dirty="0" smtClean="0"/>
            <a:t>das informações (Lei 10.887/04, art. 9º, III, Lei 9.717/98, art. 9º, </a:t>
          </a:r>
          <a:r>
            <a:rPr lang="pt-BR" sz="2000" b="1" kern="1200" dirty="0" err="1" smtClean="0"/>
            <a:t>par.único</a:t>
          </a:r>
          <a:r>
            <a:rPr lang="pt-BR" sz="2000" b="1" kern="1200" dirty="0" smtClean="0"/>
            <a:t>; Portaria MPS 519/11</a:t>
          </a:r>
          <a:r>
            <a:rPr lang="pt-BR" sz="2000" b="1" kern="1200" dirty="0" smtClean="0"/>
            <a:t>);</a:t>
          </a:r>
          <a:endParaRPr lang="pt-BR" sz="2000" b="1" kern="1200" dirty="0"/>
        </a:p>
        <a:p>
          <a:pPr marL="0" marR="0" lvl="1" indent="0" algn="l" defTabSz="914400" eaLnBrk="1" fontAlgn="auto" latinLnBrk="0" hangingPunct="1">
            <a:lnSpc>
              <a:spcPct val="100000"/>
            </a:lnSpc>
            <a:spcBef>
              <a:spcPct val="0"/>
            </a:spcBef>
            <a:spcAft>
              <a:spcPts val="0"/>
            </a:spcAft>
            <a:buClrTx/>
            <a:buSzTx/>
            <a:buFontTx/>
            <a:buChar char="••"/>
            <a:tabLst/>
            <a:defRPr/>
          </a:pPr>
          <a:r>
            <a:rPr lang="pt-BR" sz="2000" b="1" kern="1200" dirty="0" smtClean="0"/>
            <a:t>Aprovação </a:t>
          </a:r>
          <a:r>
            <a:rPr lang="pt-BR" sz="2000" b="1" kern="1200" dirty="0" smtClean="0"/>
            <a:t>conjunta do atuário, gestor do RPPS e do ente das hipóteses atuariais (Portaria 403/08); </a:t>
          </a:r>
          <a:endParaRPr lang="pt-BR" sz="2000" b="1" kern="1200" dirty="0"/>
        </a:p>
        <a:p>
          <a:pPr marL="0" marR="0" lvl="1" indent="0" algn="l" defTabSz="914400" eaLnBrk="1" fontAlgn="auto" latinLnBrk="0" hangingPunct="1">
            <a:lnSpc>
              <a:spcPct val="100000"/>
            </a:lnSpc>
            <a:spcBef>
              <a:spcPct val="0"/>
            </a:spcBef>
            <a:spcAft>
              <a:spcPts val="0"/>
            </a:spcAft>
            <a:buClrTx/>
            <a:buSzTx/>
            <a:buFontTx/>
            <a:buChar char="••"/>
            <a:tabLst/>
            <a:defRPr/>
          </a:pPr>
          <a:r>
            <a:rPr lang="pt-BR" sz="2000" b="1" kern="1200" dirty="0" smtClean="0"/>
            <a:t>Aprovação da Política de Investimentos </a:t>
          </a:r>
          <a:r>
            <a:rPr lang="pt-BR" sz="2000" b="1" kern="1200" dirty="0" smtClean="0"/>
            <a:t>p/ </a:t>
          </a:r>
          <a:r>
            <a:rPr lang="pt-BR" sz="2000" b="1" kern="1200" dirty="0" smtClean="0"/>
            <a:t>órgão </a:t>
          </a:r>
          <a:r>
            <a:rPr lang="pt-BR" sz="2000" b="1" kern="1200" dirty="0" smtClean="0"/>
            <a:t>de </a:t>
          </a:r>
          <a:r>
            <a:rPr lang="pt-BR" sz="2000" b="1" kern="1200" dirty="0" smtClean="0"/>
            <a:t>deliberação colegiada (Resolução CMN);</a:t>
          </a:r>
          <a:endParaRPr lang="pt-BR" sz="2000" b="1" kern="1200" dirty="0"/>
        </a:p>
        <a:p>
          <a:pPr marL="0" marR="0" lvl="1" indent="0" algn="l" defTabSz="914400" eaLnBrk="1" fontAlgn="auto" latinLnBrk="0" hangingPunct="1">
            <a:lnSpc>
              <a:spcPct val="100000"/>
            </a:lnSpc>
            <a:spcBef>
              <a:spcPct val="0"/>
            </a:spcBef>
            <a:spcAft>
              <a:spcPts val="0"/>
            </a:spcAft>
            <a:buClrTx/>
            <a:buSzTx/>
            <a:buFontTx/>
            <a:buChar char="••"/>
            <a:tabLst/>
            <a:defRPr/>
          </a:pPr>
          <a:r>
            <a:rPr lang="pt-BR" sz="2000" b="1" kern="1200" dirty="0" smtClean="0"/>
            <a:t>Disponibilizar aos segurados </a:t>
          </a:r>
          <a:r>
            <a:rPr lang="pt-BR" sz="2000" b="1" kern="1200" dirty="0" err="1" smtClean="0"/>
            <a:t>epensionistas</a:t>
          </a:r>
          <a:r>
            <a:rPr lang="pt-BR" sz="2000" b="1" kern="1200" dirty="0" smtClean="0"/>
            <a:t>: APR, </a:t>
          </a:r>
          <a:r>
            <a:rPr lang="pt-BR" sz="2000" b="1" kern="1200" dirty="0" err="1" smtClean="0"/>
            <a:t>Pol.Invest</a:t>
          </a:r>
          <a:r>
            <a:rPr lang="pt-BR" sz="2000" b="1" kern="1200" dirty="0" smtClean="0"/>
            <a:t>., Composição carteira, seleção/credenciamento entidades, reuniões dos conselhos/comitês, relatórios de acompanhamento</a:t>
          </a:r>
          <a:endParaRPr lang="pt-BR" sz="2000" b="1" kern="1200" dirty="0" smtClean="0"/>
        </a:p>
        <a:p>
          <a:pPr lvl="1" algn="l">
            <a:spcBef>
              <a:spcPct val="0"/>
            </a:spcBef>
            <a:buChar char="••"/>
          </a:pPr>
          <a:endParaRPr lang="pt-BR" sz="2000" b="1" kern="1200" dirty="0"/>
        </a:p>
      </dsp:txBody>
      <dsp:txXfrm>
        <a:off x="3515578" y="193904"/>
        <a:ext cx="6529020" cy="687991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6AEC22-61B5-42B1-B6DF-DCB1D6041847}">
      <dsp:nvSpPr>
        <dsp:cNvPr id="0" name=""/>
        <dsp:cNvSpPr/>
      </dsp:nvSpPr>
      <dsp:spPr>
        <a:xfrm>
          <a:off x="-980970" y="1091073"/>
          <a:ext cx="6026764" cy="6026764"/>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0A7C4B-D166-40AB-9886-E3CFA16015F1}">
      <dsp:nvSpPr>
        <dsp:cNvPr id="0" name=""/>
        <dsp:cNvSpPr/>
      </dsp:nvSpPr>
      <dsp:spPr>
        <a:xfrm>
          <a:off x="616358" y="783527"/>
          <a:ext cx="9457490" cy="679071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pt-BR" sz="3000" b="1" kern="1200" dirty="0" smtClean="0">
              <a:solidFill>
                <a:srgbClr val="0000FF"/>
              </a:solidFill>
            </a:rPr>
            <a:t>Normas de </a:t>
          </a:r>
        </a:p>
        <a:p>
          <a:pPr lvl="0" algn="l" defTabSz="1333500">
            <a:lnSpc>
              <a:spcPct val="90000"/>
            </a:lnSpc>
            <a:spcBef>
              <a:spcPct val="0"/>
            </a:spcBef>
            <a:spcAft>
              <a:spcPct val="35000"/>
            </a:spcAft>
          </a:pPr>
          <a:r>
            <a:rPr lang="pt-BR" sz="3000" b="1" kern="1200" dirty="0" smtClean="0">
              <a:solidFill>
                <a:srgbClr val="0000FF"/>
              </a:solidFill>
            </a:rPr>
            <a:t>organização </a:t>
          </a:r>
        </a:p>
        <a:p>
          <a:pPr lvl="0" algn="l" defTabSz="1333500">
            <a:lnSpc>
              <a:spcPct val="90000"/>
            </a:lnSpc>
            <a:spcBef>
              <a:spcPct val="0"/>
            </a:spcBef>
            <a:spcAft>
              <a:spcPct val="35000"/>
            </a:spcAft>
          </a:pPr>
          <a:r>
            <a:rPr lang="pt-BR" sz="3000" b="1" kern="1200" dirty="0" smtClean="0">
              <a:solidFill>
                <a:srgbClr val="0000FF"/>
              </a:solidFill>
            </a:rPr>
            <a:t>Administrativa</a:t>
          </a:r>
        </a:p>
        <a:p>
          <a:pPr lvl="0" algn="l" defTabSz="1333500">
            <a:lnSpc>
              <a:spcPct val="90000"/>
            </a:lnSpc>
            <a:spcBef>
              <a:spcPct val="0"/>
            </a:spcBef>
            <a:spcAft>
              <a:spcPct val="35000"/>
            </a:spcAft>
          </a:pPr>
          <a:endParaRPr lang="pt-BR" sz="3000" b="1" kern="1200" dirty="0">
            <a:solidFill>
              <a:srgbClr val="0000FF"/>
            </a:solidFill>
          </a:endParaRPr>
        </a:p>
      </dsp:txBody>
      <dsp:txXfrm>
        <a:off x="616358" y="783527"/>
        <a:ext cx="4728745" cy="6790717"/>
      </dsp:txXfrm>
    </dsp:sp>
    <dsp:sp modelId="{063BFF24-738A-4ECA-A58C-1D3CB36692B0}">
      <dsp:nvSpPr>
        <dsp:cNvPr id="0" name=""/>
        <dsp:cNvSpPr/>
      </dsp:nvSpPr>
      <dsp:spPr>
        <a:xfrm>
          <a:off x="2880325" y="720096"/>
          <a:ext cx="7439493" cy="691275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pt-BR" sz="2400" b="1" kern="1200" dirty="0" smtClean="0"/>
            <a:t>Unidade gestora e regime únicos (CF);</a:t>
          </a:r>
          <a:endParaRPr lang="pt-BR" sz="2400" b="1" kern="1200" dirty="0"/>
        </a:p>
        <a:p>
          <a:pPr marL="0" marR="0" lvl="1" indent="0" algn="l" defTabSz="914400" eaLnBrk="1" fontAlgn="auto" latinLnBrk="0" hangingPunct="1">
            <a:lnSpc>
              <a:spcPct val="100000"/>
            </a:lnSpc>
            <a:spcBef>
              <a:spcPct val="0"/>
            </a:spcBef>
            <a:spcAft>
              <a:spcPts val="0"/>
            </a:spcAft>
            <a:buClrTx/>
            <a:buSzTx/>
            <a:buFontTx/>
            <a:buChar char="••"/>
            <a:tabLst/>
            <a:defRPr/>
          </a:pPr>
          <a:r>
            <a:rPr lang="pt-BR" sz="2400" b="1" kern="1200" dirty="0" smtClean="0"/>
            <a:t>Órgãos de controle interno </a:t>
          </a:r>
          <a:r>
            <a:rPr lang="pt-BR" sz="1800" b="1" kern="1200" dirty="0" smtClean="0"/>
            <a:t>(art. 5º, IX, Lei 9.717/98)</a:t>
          </a:r>
          <a:r>
            <a:rPr lang="pt-BR" sz="2400" b="1" kern="1200" dirty="0" smtClean="0"/>
            <a:t>;</a:t>
          </a:r>
          <a:endParaRPr lang="pt-BR" sz="2400" b="1" kern="1200" dirty="0"/>
        </a:p>
        <a:p>
          <a:pPr marL="0" marR="0" lvl="1" indent="0" algn="l" defTabSz="914400" eaLnBrk="1" fontAlgn="auto" latinLnBrk="0" hangingPunct="1">
            <a:lnSpc>
              <a:spcPct val="100000"/>
            </a:lnSpc>
            <a:spcBef>
              <a:spcPct val="0"/>
            </a:spcBef>
            <a:spcAft>
              <a:spcPts val="0"/>
            </a:spcAft>
            <a:buClrTx/>
            <a:buSzTx/>
            <a:buFontTx/>
            <a:buChar char="••"/>
            <a:tabLst/>
            <a:defRPr/>
          </a:pPr>
          <a:r>
            <a:rPr lang="pt-BR" sz="2400" b="1" kern="1200" dirty="0" smtClean="0"/>
            <a:t>Órgão de deliberação colegiada </a:t>
          </a:r>
          <a:r>
            <a:rPr lang="pt-BR" sz="1800" b="1" kern="1200" dirty="0" smtClean="0"/>
            <a:t>(Lei 9.717/98)</a:t>
          </a:r>
          <a:endParaRPr lang="pt-BR" sz="1800" b="1" kern="1200" dirty="0"/>
        </a:p>
        <a:p>
          <a:pPr marL="0" marR="0" lvl="1" indent="0" algn="l" defTabSz="914400" eaLnBrk="1" fontAlgn="auto" latinLnBrk="0" hangingPunct="1">
            <a:lnSpc>
              <a:spcPct val="100000"/>
            </a:lnSpc>
            <a:spcBef>
              <a:spcPct val="0"/>
            </a:spcBef>
            <a:spcAft>
              <a:spcPts val="0"/>
            </a:spcAft>
            <a:buClrTx/>
            <a:buSzTx/>
            <a:buFontTx/>
            <a:buChar char="••"/>
            <a:tabLst/>
            <a:defRPr/>
          </a:pPr>
          <a:r>
            <a:rPr lang="pt-BR" sz="2400" b="1" kern="1200" dirty="0" smtClean="0"/>
            <a:t>Gestão Passivo:</a:t>
          </a:r>
          <a:endParaRPr lang="pt-BR" sz="2400" b="1" kern="1200" dirty="0"/>
        </a:p>
        <a:p>
          <a:pPr marL="271463" lvl="1" indent="0" algn="l" defTabSz="889000">
            <a:lnSpc>
              <a:spcPct val="90000"/>
            </a:lnSpc>
            <a:spcBef>
              <a:spcPct val="0"/>
            </a:spcBef>
            <a:spcAft>
              <a:spcPct val="15000"/>
            </a:spcAft>
            <a:buChar char="••"/>
          </a:pPr>
          <a:r>
            <a:rPr lang="pt-BR" sz="2000" b="1" kern="1200" dirty="0" smtClean="0"/>
            <a:t>Estudo atuarial (Lei 9.717/98); Gestão base </a:t>
          </a:r>
          <a:r>
            <a:rPr lang="pt-BR" sz="2000" b="1" kern="1200" smtClean="0"/>
            <a:t>dados </a:t>
          </a:r>
          <a:r>
            <a:rPr lang="pt-BR" sz="2000" b="1" kern="1200" smtClean="0"/>
            <a:t>(10.887/04</a:t>
          </a:r>
          <a:r>
            <a:rPr lang="pt-BR" sz="2000" b="1" kern="1200" dirty="0" smtClean="0"/>
            <a:t>; Portaria 403/08); recenseamento (Lei 10.887/04, ON 02/09); aderência hipóteses (</a:t>
          </a:r>
          <a:r>
            <a:rPr lang="pt-BR" sz="2000" b="1" kern="1200" dirty="0" err="1" smtClean="0"/>
            <a:t>Pt</a:t>
          </a:r>
          <a:r>
            <a:rPr lang="pt-BR" sz="2000" b="1" kern="1200" dirty="0" smtClean="0"/>
            <a:t> 403);</a:t>
          </a:r>
          <a:endParaRPr lang="pt-BR" sz="2000" b="1" kern="1200" dirty="0"/>
        </a:p>
        <a:p>
          <a:pPr marL="271463" lvl="1" indent="0" algn="l" defTabSz="889000">
            <a:lnSpc>
              <a:spcPct val="90000"/>
            </a:lnSpc>
            <a:spcBef>
              <a:spcPct val="0"/>
            </a:spcBef>
            <a:spcAft>
              <a:spcPct val="15000"/>
            </a:spcAft>
            <a:buChar char="••"/>
          </a:pPr>
          <a:r>
            <a:rPr lang="pt-BR" sz="2000" b="1" kern="1200" dirty="0" smtClean="0"/>
            <a:t>Utilização de recursos (Lei 9.717/98);</a:t>
          </a:r>
          <a:endParaRPr lang="pt-BR" sz="2000" b="1" kern="1200" dirty="0"/>
        </a:p>
        <a:p>
          <a:pPr marL="271463" lvl="1" indent="0" algn="l" defTabSz="889000">
            <a:lnSpc>
              <a:spcPct val="90000"/>
            </a:lnSpc>
            <a:spcBef>
              <a:spcPct val="0"/>
            </a:spcBef>
            <a:spcAft>
              <a:spcPct val="15000"/>
            </a:spcAft>
            <a:buChar char="••"/>
          </a:pPr>
          <a:r>
            <a:rPr lang="pt-BR" sz="2000" b="1" kern="1200" dirty="0" smtClean="0"/>
            <a:t>Gestão de Pessoal: Abono de permanência (CF; art. 5º, XI, Lei 9.717/98); Folha de pagamento (parcelas permanentes x transitórias – art. 5º, X, Lei 9.717/98); atividades sob condições especiais (IN 01/2010) </a:t>
          </a:r>
          <a:endParaRPr lang="pt-BR" sz="2000" b="1" kern="1200" dirty="0"/>
        </a:p>
        <a:p>
          <a:pPr marL="271463" marR="0" lvl="1" indent="0" algn="l" defTabSz="622300" eaLnBrk="1" fontAlgn="auto" latinLnBrk="0" hangingPunct="1">
            <a:lnSpc>
              <a:spcPct val="90000"/>
            </a:lnSpc>
            <a:spcBef>
              <a:spcPct val="0"/>
            </a:spcBef>
            <a:spcAft>
              <a:spcPct val="15000"/>
            </a:spcAft>
            <a:buClrTx/>
            <a:buSzTx/>
            <a:buFontTx/>
            <a:buChar char="••"/>
            <a:tabLst>
              <a:tab pos="271463" algn="l"/>
            </a:tabLst>
            <a:defRPr/>
          </a:pPr>
          <a:r>
            <a:rPr lang="pt-BR" sz="2000" b="1" kern="1200" dirty="0" smtClean="0"/>
            <a:t>Concessão e manutenção benefícios; reajustamento (Portaria 402/08); </a:t>
          </a:r>
        </a:p>
        <a:p>
          <a:pPr marL="114300" lvl="1" indent="-114300" algn="l" defTabSz="622300">
            <a:lnSpc>
              <a:spcPct val="90000"/>
            </a:lnSpc>
            <a:spcBef>
              <a:spcPct val="0"/>
            </a:spcBef>
            <a:spcAft>
              <a:spcPct val="15000"/>
            </a:spcAft>
            <a:buChar char="••"/>
          </a:pPr>
          <a:r>
            <a:rPr lang="pt-BR" sz="2400" b="1" kern="1200" dirty="0" smtClean="0"/>
            <a:t>Gestão de Ativos:</a:t>
          </a:r>
          <a:endParaRPr lang="pt-BR" sz="2400" b="1" kern="1200" dirty="0"/>
        </a:p>
        <a:p>
          <a:pPr marL="271463" lvl="1" indent="0" algn="l" defTabSz="622300">
            <a:lnSpc>
              <a:spcPct val="90000"/>
            </a:lnSpc>
            <a:spcBef>
              <a:spcPct val="0"/>
            </a:spcBef>
            <a:spcAft>
              <a:spcPct val="15000"/>
            </a:spcAft>
            <a:buChar char="••"/>
          </a:pPr>
          <a:r>
            <a:rPr lang="pt-BR" sz="2000" b="1" kern="1200" dirty="0" smtClean="0"/>
            <a:t>Contas distintas(Lei 9.717/98);</a:t>
          </a:r>
          <a:endParaRPr lang="pt-BR" sz="2000" b="1" kern="1200" dirty="0"/>
        </a:p>
        <a:p>
          <a:pPr marL="271463" lvl="1" indent="0" algn="l" defTabSz="622300">
            <a:lnSpc>
              <a:spcPct val="90000"/>
            </a:lnSpc>
            <a:spcBef>
              <a:spcPct val="0"/>
            </a:spcBef>
            <a:spcAft>
              <a:spcPct val="15000"/>
            </a:spcAft>
            <a:buChar char="••"/>
          </a:pPr>
          <a:r>
            <a:rPr lang="pt-BR" sz="2000" b="1" kern="1200" dirty="0" smtClean="0"/>
            <a:t>Aplicações recursos CMN (Lei 9.717/98);</a:t>
          </a:r>
          <a:endParaRPr lang="pt-BR" sz="2000" b="1" kern="1200" dirty="0"/>
        </a:p>
        <a:p>
          <a:pPr marL="271463" lvl="1" indent="0" algn="l" defTabSz="622300">
            <a:lnSpc>
              <a:spcPct val="90000"/>
            </a:lnSpc>
            <a:spcBef>
              <a:spcPct val="0"/>
            </a:spcBef>
            <a:spcAft>
              <a:spcPct val="15000"/>
            </a:spcAft>
            <a:buChar char="••"/>
          </a:pPr>
          <a:r>
            <a:rPr lang="pt-BR" sz="2000" b="1" kern="1200" dirty="0" smtClean="0"/>
            <a:t>Avaliação de bens (Lei 9.717/98, Portaria MPS 402/08);</a:t>
          </a:r>
          <a:endParaRPr lang="pt-BR" sz="2000" b="1" kern="1200" dirty="0"/>
        </a:p>
        <a:p>
          <a:pPr marL="271463" lvl="1" indent="0" algn="l" defTabSz="622300">
            <a:lnSpc>
              <a:spcPct val="90000"/>
            </a:lnSpc>
            <a:spcBef>
              <a:spcPct val="0"/>
            </a:spcBef>
            <a:spcAft>
              <a:spcPct val="15000"/>
            </a:spcAft>
            <a:buChar char="••"/>
          </a:pPr>
          <a:r>
            <a:rPr lang="pt-BR" sz="2000" b="1" kern="1200" dirty="0" smtClean="0"/>
            <a:t>Execução  de parcelamentos </a:t>
          </a:r>
          <a:r>
            <a:rPr lang="pt-BR" sz="2000" b="1" kern="1200" dirty="0" smtClean="0"/>
            <a:t>(Portaria MPS 402/08);</a:t>
          </a:r>
          <a:endParaRPr lang="pt-BR" sz="2000" b="1" kern="1200" dirty="0"/>
        </a:p>
        <a:p>
          <a:pPr marL="271463" lvl="1" indent="0" algn="l" defTabSz="622300">
            <a:lnSpc>
              <a:spcPct val="90000"/>
            </a:lnSpc>
            <a:spcBef>
              <a:spcPct val="0"/>
            </a:spcBef>
            <a:spcAft>
              <a:spcPct val="15000"/>
            </a:spcAft>
            <a:buChar char="••"/>
          </a:pPr>
          <a:r>
            <a:rPr lang="pt-BR" sz="2000" b="1" kern="1200" dirty="0" smtClean="0"/>
            <a:t>Acompanhamento repasses e bases (</a:t>
          </a:r>
          <a:r>
            <a:rPr lang="pt-BR" sz="2000" b="1" kern="1200" dirty="0" err="1" smtClean="0"/>
            <a:t>Pt</a:t>
          </a:r>
          <a:r>
            <a:rPr lang="pt-BR" sz="2000" b="1" kern="1200" dirty="0" smtClean="0"/>
            <a:t>. MPS 402/08);</a:t>
          </a:r>
          <a:endParaRPr lang="pt-BR" sz="2000" b="1" kern="1200" dirty="0"/>
        </a:p>
        <a:p>
          <a:pPr marL="271463" lvl="1" indent="0" algn="l" defTabSz="622300">
            <a:lnSpc>
              <a:spcPct val="90000"/>
            </a:lnSpc>
            <a:spcBef>
              <a:spcPct val="0"/>
            </a:spcBef>
            <a:spcAft>
              <a:spcPct val="15000"/>
            </a:spcAft>
            <a:buChar char="••"/>
          </a:pPr>
          <a:r>
            <a:rPr lang="pt-BR" sz="2000" b="1" kern="1200" dirty="0" smtClean="0"/>
            <a:t>Credenciamento; Acompanhamento; Contratações; Comitê de Investimentos (</a:t>
          </a:r>
          <a:r>
            <a:rPr lang="pt-BR" sz="2000" b="1" kern="1200" dirty="0" err="1" smtClean="0"/>
            <a:t>Resol</a:t>
          </a:r>
          <a:r>
            <a:rPr lang="pt-BR" sz="2000" b="1" kern="1200" dirty="0" smtClean="0"/>
            <a:t>. </a:t>
          </a:r>
          <a:r>
            <a:rPr lang="pt-BR" sz="2000" b="1" kern="1200" dirty="0" err="1" smtClean="0"/>
            <a:t>CMN,Portaria</a:t>
          </a:r>
          <a:r>
            <a:rPr lang="pt-BR" sz="2000" b="1" kern="1200" dirty="0" smtClean="0"/>
            <a:t> 519/11)</a:t>
          </a:r>
          <a:endParaRPr lang="pt-BR" sz="2000" b="1" kern="1200" dirty="0"/>
        </a:p>
      </dsp:txBody>
      <dsp:txXfrm>
        <a:off x="2880325" y="720096"/>
        <a:ext cx="7439493" cy="691275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5222DA-7F17-4FD2-BCC3-F80F91B70BAF}">
      <dsp:nvSpPr>
        <dsp:cNvPr id="0" name=""/>
        <dsp:cNvSpPr/>
      </dsp:nvSpPr>
      <dsp:spPr>
        <a:xfrm>
          <a:off x="672336" y="0"/>
          <a:ext cx="7619814" cy="3744416"/>
        </a:xfrm>
        <a:prstGeom prst="rightArrow">
          <a:avLst/>
        </a:prstGeom>
        <a:gradFill rotWithShape="0">
          <a:gsLst>
            <a:gs pos="0">
              <a:schemeClr val="accent6">
                <a:tint val="40000"/>
                <a:hueOff val="0"/>
                <a:satOff val="0"/>
                <a:lumOff val="0"/>
                <a:alphaOff val="0"/>
                <a:shade val="51000"/>
                <a:satMod val="130000"/>
              </a:schemeClr>
            </a:gs>
            <a:gs pos="80000">
              <a:schemeClr val="accent6">
                <a:tint val="40000"/>
                <a:hueOff val="0"/>
                <a:satOff val="0"/>
                <a:lumOff val="0"/>
                <a:alphaOff val="0"/>
                <a:shade val="93000"/>
                <a:satMod val="130000"/>
              </a:schemeClr>
            </a:gs>
            <a:gs pos="100000">
              <a:schemeClr val="accent6">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0BD1F702-0E79-4844-93FA-E09135F7B6FA}">
      <dsp:nvSpPr>
        <dsp:cNvPr id="0" name=""/>
        <dsp:cNvSpPr/>
      </dsp:nvSpPr>
      <dsp:spPr>
        <a:xfrm>
          <a:off x="766" y="1123324"/>
          <a:ext cx="1227802" cy="1497766"/>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t-BR" sz="1400" b="1" kern="1200" dirty="0" smtClean="0">
              <a:solidFill>
                <a:schemeClr val="bg1"/>
              </a:solidFill>
            </a:rPr>
            <a:t>Grupo Trabalho </a:t>
          </a:r>
          <a:r>
            <a:rPr lang="pt-BR" sz="1400" b="1" kern="1200" dirty="0" err="1" smtClean="0">
              <a:solidFill>
                <a:schemeClr val="bg1"/>
              </a:solidFill>
            </a:rPr>
            <a:t>Conaprev</a:t>
          </a:r>
          <a:endParaRPr lang="pt-BR" sz="1400" b="1" kern="1200" dirty="0">
            <a:solidFill>
              <a:schemeClr val="bg1"/>
            </a:solidFill>
          </a:endParaRPr>
        </a:p>
      </dsp:txBody>
      <dsp:txXfrm>
        <a:off x="60702" y="1183260"/>
        <a:ext cx="1107930" cy="1377894"/>
      </dsp:txXfrm>
    </dsp:sp>
    <dsp:sp modelId="{79B284F4-411B-413F-818E-91247C409B5D}">
      <dsp:nvSpPr>
        <dsp:cNvPr id="0" name=""/>
        <dsp:cNvSpPr/>
      </dsp:nvSpPr>
      <dsp:spPr>
        <a:xfrm>
          <a:off x="1289958" y="1123324"/>
          <a:ext cx="1227802" cy="1497766"/>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t-BR" sz="1400" b="1" kern="1200" dirty="0" smtClean="0">
              <a:solidFill>
                <a:schemeClr val="bg1"/>
              </a:solidFill>
            </a:rPr>
            <a:t>Grupo Trabalho RPPS e MPS</a:t>
          </a:r>
          <a:endParaRPr lang="pt-BR" sz="1400" b="1" kern="1200" dirty="0">
            <a:solidFill>
              <a:schemeClr val="bg1"/>
            </a:solidFill>
          </a:endParaRPr>
        </a:p>
      </dsp:txBody>
      <dsp:txXfrm>
        <a:off x="1349894" y="1183260"/>
        <a:ext cx="1107930" cy="1377894"/>
      </dsp:txXfrm>
    </dsp:sp>
    <dsp:sp modelId="{282C67DF-62CD-4F96-8FEA-2E99C8EF0CF4}">
      <dsp:nvSpPr>
        <dsp:cNvPr id="0" name=""/>
        <dsp:cNvSpPr/>
      </dsp:nvSpPr>
      <dsp:spPr>
        <a:xfrm>
          <a:off x="2579150" y="1123324"/>
          <a:ext cx="1227802" cy="1497766"/>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t-BR" sz="1400" b="1" kern="1200" dirty="0" smtClean="0">
              <a:solidFill>
                <a:schemeClr val="bg1"/>
              </a:solidFill>
            </a:rPr>
            <a:t>Apreciação de entidades externas</a:t>
          </a:r>
        </a:p>
      </dsp:txBody>
      <dsp:txXfrm>
        <a:off x="2639086" y="1183260"/>
        <a:ext cx="1107930" cy="1377894"/>
      </dsp:txXfrm>
    </dsp:sp>
    <dsp:sp modelId="{1120049C-6741-429E-BADE-EB2F510E0D07}">
      <dsp:nvSpPr>
        <dsp:cNvPr id="0" name=""/>
        <dsp:cNvSpPr/>
      </dsp:nvSpPr>
      <dsp:spPr>
        <a:xfrm>
          <a:off x="3868342" y="1123324"/>
          <a:ext cx="1227802" cy="1497766"/>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t-BR" sz="1400" b="1" kern="1200" dirty="0" smtClean="0">
              <a:solidFill>
                <a:schemeClr val="bg1"/>
              </a:solidFill>
            </a:rPr>
            <a:t>Apreciação </a:t>
          </a:r>
          <a:r>
            <a:rPr lang="pt-BR" sz="1400" b="1" kern="1200" dirty="0" err="1" smtClean="0">
              <a:solidFill>
                <a:schemeClr val="bg1"/>
              </a:solidFill>
            </a:rPr>
            <a:t>Conaprev</a:t>
          </a:r>
          <a:endParaRPr lang="pt-BR" sz="1400" b="1" kern="1200" dirty="0" smtClean="0">
            <a:solidFill>
              <a:schemeClr val="bg1"/>
            </a:solidFill>
          </a:endParaRPr>
        </a:p>
      </dsp:txBody>
      <dsp:txXfrm>
        <a:off x="3928278" y="1183260"/>
        <a:ext cx="1107930" cy="1377894"/>
      </dsp:txXfrm>
    </dsp:sp>
    <dsp:sp modelId="{2E7B985D-C66F-4E3C-96DF-F3940DF09EC1}">
      <dsp:nvSpPr>
        <dsp:cNvPr id="0" name=""/>
        <dsp:cNvSpPr/>
      </dsp:nvSpPr>
      <dsp:spPr>
        <a:xfrm>
          <a:off x="5157535" y="1123324"/>
          <a:ext cx="1227802" cy="1497766"/>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t-BR" sz="1400" b="1" kern="1200" dirty="0" smtClean="0">
              <a:solidFill>
                <a:schemeClr val="bg1"/>
              </a:solidFill>
            </a:rPr>
            <a:t>Portaria MPS/185</a:t>
          </a:r>
        </a:p>
      </dsp:txBody>
      <dsp:txXfrm>
        <a:off x="5217471" y="1183260"/>
        <a:ext cx="1107930" cy="1377894"/>
      </dsp:txXfrm>
    </dsp:sp>
    <dsp:sp modelId="{AC2CE7CE-774E-4AF4-BD97-6E31813618A0}">
      <dsp:nvSpPr>
        <dsp:cNvPr id="0" name=""/>
        <dsp:cNvSpPr/>
      </dsp:nvSpPr>
      <dsp:spPr>
        <a:xfrm>
          <a:off x="6446727" y="1123324"/>
          <a:ext cx="1227802" cy="1497766"/>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t-BR" sz="1400" b="1" kern="1200" dirty="0" smtClean="0">
              <a:solidFill>
                <a:schemeClr val="bg1"/>
              </a:solidFill>
            </a:rPr>
            <a:t>Manual Pró-Gestão</a:t>
          </a:r>
        </a:p>
      </dsp:txBody>
      <dsp:txXfrm>
        <a:off x="6506663" y="1183260"/>
        <a:ext cx="1107930" cy="1377894"/>
      </dsp:txXfrm>
    </dsp:sp>
    <dsp:sp modelId="{50796B3E-4553-4073-8A42-C9518D461061}">
      <dsp:nvSpPr>
        <dsp:cNvPr id="0" name=""/>
        <dsp:cNvSpPr/>
      </dsp:nvSpPr>
      <dsp:spPr>
        <a:xfrm>
          <a:off x="7735919" y="1123324"/>
          <a:ext cx="1227802" cy="1497766"/>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t-BR" sz="1400" b="1" kern="1200" dirty="0" smtClean="0">
              <a:solidFill>
                <a:schemeClr val="bg1"/>
              </a:solidFill>
            </a:rPr>
            <a:t>Consulta Pública</a:t>
          </a:r>
        </a:p>
      </dsp:txBody>
      <dsp:txXfrm>
        <a:off x="7795855" y="1183260"/>
        <a:ext cx="1107930" cy="137789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D5435B-D190-45E9-8B6C-4871AF91495E}">
      <dsp:nvSpPr>
        <dsp:cNvPr id="0" name=""/>
        <dsp:cNvSpPr/>
      </dsp:nvSpPr>
      <dsp:spPr>
        <a:xfrm>
          <a:off x="602546" y="0"/>
          <a:ext cx="6418145" cy="6418145"/>
        </a:xfrm>
        <a:prstGeom prst="triangl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0FFD2A-01FA-45A3-B026-E646D86A7770}">
      <dsp:nvSpPr>
        <dsp:cNvPr id="0" name=""/>
        <dsp:cNvSpPr/>
      </dsp:nvSpPr>
      <dsp:spPr>
        <a:xfrm>
          <a:off x="3262590" y="642441"/>
          <a:ext cx="5269852" cy="912579"/>
        </a:xfrm>
        <a:prstGeom prst="round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t-BR" sz="1600" b="1" kern="1200" dirty="0" smtClean="0"/>
            <a:t>ADESÃO FACULTATIVA</a:t>
          </a:r>
          <a:endParaRPr lang="pt-BR" sz="1600" b="1" kern="1200" dirty="0"/>
        </a:p>
      </dsp:txBody>
      <dsp:txXfrm>
        <a:off x="3307138" y="686989"/>
        <a:ext cx="5180756" cy="823483"/>
      </dsp:txXfrm>
    </dsp:sp>
    <dsp:sp modelId="{52AA793F-453F-473A-B35A-2D869345CD8A}">
      <dsp:nvSpPr>
        <dsp:cNvPr id="0" name=""/>
        <dsp:cNvSpPr/>
      </dsp:nvSpPr>
      <dsp:spPr>
        <a:xfrm>
          <a:off x="3262590" y="1669093"/>
          <a:ext cx="5269852" cy="912579"/>
        </a:xfrm>
        <a:prstGeom prst="round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t-BR" sz="1600" b="1" kern="1200" dirty="0" smtClean="0"/>
            <a:t>NÍVEIS DE ADERÊNCIA: I, II, III e IV</a:t>
          </a:r>
          <a:endParaRPr lang="pt-BR" sz="1600" b="1" kern="1200" dirty="0"/>
        </a:p>
      </dsp:txBody>
      <dsp:txXfrm>
        <a:off x="3307138" y="1713641"/>
        <a:ext cx="5180756" cy="823483"/>
      </dsp:txXfrm>
    </dsp:sp>
    <dsp:sp modelId="{D35E4929-C548-4A6A-8243-E95FCE1681C5}">
      <dsp:nvSpPr>
        <dsp:cNvPr id="0" name=""/>
        <dsp:cNvSpPr/>
      </dsp:nvSpPr>
      <dsp:spPr>
        <a:xfrm>
          <a:off x="3262590" y="2695746"/>
          <a:ext cx="5269852" cy="912579"/>
        </a:xfrm>
        <a:prstGeom prst="round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t-BR" sz="1600" b="1" kern="1200" dirty="0" smtClean="0"/>
            <a:t>VALIDADE DE CERTIFICAÇÃO: 3 ANOS</a:t>
          </a:r>
          <a:endParaRPr lang="pt-BR" sz="1600" b="1" kern="1200" dirty="0"/>
        </a:p>
      </dsp:txBody>
      <dsp:txXfrm>
        <a:off x="3307138" y="2740294"/>
        <a:ext cx="5180756" cy="823483"/>
      </dsp:txXfrm>
    </dsp:sp>
    <dsp:sp modelId="{E850E5F2-AAAA-458A-A7AF-8731E0B5845B}">
      <dsp:nvSpPr>
        <dsp:cNvPr id="0" name=""/>
        <dsp:cNvSpPr/>
      </dsp:nvSpPr>
      <dsp:spPr>
        <a:xfrm>
          <a:off x="3262590" y="3722398"/>
          <a:ext cx="5269852" cy="912579"/>
        </a:xfrm>
        <a:prstGeom prst="round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t-BR" sz="1600" b="1" kern="1200" dirty="0" smtClean="0"/>
            <a:t>CRP</a:t>
          </a:r>
          <a:endParaRPr lang="pt-BR" sz="1600" b="1" kern="1200" dirty="0"/>
        </a:p>
      </dsp:txBody>
      <dsp:txXfrm>
        <a:off x="3307138" y="3766946"/>
        <a:ext cx="5180756" cy="823483"/>
      </dsp:txXfrm>
    </dsp:sp>
    <dsp:sp modelId="{B428F775-D2B3-4A66-9175-6D0B69B6098B}">
      <dsp:nvSpPr>
        <dsp:cNvPr id="0" name=""/>
        <dsp:cNvSpPr/>
      </dsp:nvSpPr>
      <dsp:spPr>
        <a:xfrm>
          <a:off x="3253579" y="4749051"/>
          <a:ext cx="5287874" cy="912579"/>
        </a:xfrm>
        <a:prstGeom prst="round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t-BR" sz="1600" b="1" kern="1200" dirty="0" smtClean="0"/>
            <a:t>CERTIFICADORAS: ENTIDADES A SEREM CREDENCIADAS MTPS A PARTIR DE REQUISITOS DEFINIDOS EM AUDIÊNCIA PÚBLICA</a:t>
          </a:r>
          <a:endParaRPr lang="pt-BR" sz="1600" b="1" kern="1200" dirty="0"/>
        </a:p>
      </dsp:txBody>
      <dsp:txXfrm>
        <a:off x="3298127" y="4793599"/>
        <a:ext cx="5198778" cy="82348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4B93DD-BA66-4F42-84E7-B790AD59C2A7}">
      <dsp:nvSpPr>
        <dsp:cNvPr id="0" name=""/>
        <dsp:cNvSpPr/>
      </dsp:nvSpPr>
      <dsp:spPr>
        <a:xfrm>
          <a:off x="0" y="812799"/>
          <a:ext cx="6096000" cy="2438400"/>
        </a:xfrm>
        <a:prstGeom prst="leftRightRibb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764712-79C1-4F21-B295-14CDF520623B}">
      <dsp:nvSpPr>
        <dsp:cNvPr id="0" name=""/>
        <dsp:cNvSpPr/>
      </dsp:nvSpPr>
      <dsp:spPr>
        <a:xfrm>
          <a:off x="731520" y="1239519"/>
          <a:ext cx="2011680" cy="119481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8900" rIns="0" bIns="95250" numCol="1" spcCol="1270" anchor="ctr" anchorCtr="0">
          <a:noAutofit/>
        </a:bodyPr>
        <a:lstStyle/>
        <a:p>
          <a:pPr lvl="0" algn="ctr" defTabSz="1111250">
            <a:lnSpc>
              <a:spcPct val="90000"/>
            </a:lnSpc>
            <a:spcBef>
              <a:spcPct val="0"/>
            </a:spcBef>
            <a:spcAft>
              <a:spcPct val="35000"/>
            </a:spcAft>
          </a:pPr>
          <a:r>
            <a:rPr lang="pt-BR" sz="2500" b="1" kern="1200" dirty="0" smtClean="0">
              <a:solidFill>
                <a:schemeClr val="tx1"/>
              </a:solidFill>
            </a:rPr>
            <a:t>Supervisão</a:t>
          </a:r>
          <a:endParaRPr lang="pt-BR" sz="2500" b="1" kern="1200" dirty="0">
            <a:solidFill>
              <a:schemeClr val="tx1"/>
            </a:solidFill>
          </a:endParaRPr>
        </a:p>
      </dsp:txBody>
      <dsp:txXfrm>
        <a:off x="731520" y="1239519"/>
        <a:ext cx="2011680" cy="1194816"/>
      </dsp:txXfrm>
    </dsp:sp>
    <dsp:sp modelId="{94968784-50A6-4356-82B8-9C3C678894F9}">
      <dsp:nvSpPr>
        <dsp:cNvPr id="0" name=""/>
        <dsp:cNvSpPr/>
      </dsp:nvSpPr>
      <dsp:spPr>
        <a:xfrm>
          <a:off x="3048000" y="1629663"/>
          <a:ext cx="2377440" cy="119481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8900" rIns="0" bIns="95250" numCol="1" spcCol="1270" anchor="ctr" anchorCtr="0">
          <a:noAutofit/>
        </a:bodyPr>
        <a:lstStyle/>
        <a:p>
          <a:pPr lvl="0" algn="ctr" defTabSz="1111250">
            <a:lnSpc>
              <a:spcPct val="90000"/>
            </a:lnSpc>
            <a:spcBef>
              <a:spcPct val="0"/>
            </a:spcBef>
            <a:spcAft>
              <a:spcPct val="35000"/>
            </a:spcAft>
          </a:pPr>
          <a:r>
            <a:rPr lang="pt-BR" sz="2500" b="1" kern="1200" dirty="0" smtClean="0">
              <a:solidFill>
                <a:schemeClr val="tx1"/>
              </a:solidFill>
            </a:rPr>
            <a:t>Melhoria da Gestão do RPPS</a:t>
          </a:r>
          <a:endParaRPr lang="pt-BR" sz="2500" b="1" kern="1200" dirty="0">
            <a:solidFill>
              <a:schemeClr val="tx1"/>
            </a:solidFill>
          </a:endParaRPr>
        </a:p>
      </dsp:txBody>
      <dsp:txXfrm>
        <a:off x="3048000" y="1629663"/>
        <a:ext cx="2377440" cy="1194816"/>
      </dsp:txXfrm>
    </dsp:sp>
  </dsp:spTree>
</dsp:drawing>
</file>

<file path=ppt/diagrams/layout1.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218" name="Rectangle 2"/>
          <p:cNvSpPr>
            <a:spLocks noGrp="1" noChangeArrowheads="1"/>
          </p:cNvSpPr>
          <p:nvPr>
            <p:ph type="hdr" sz="quarter"/>
          </p:nvPr>
        </p:nvSpPr>
        <p:spPr bwMode="auto">
          <a:xfrm>
            <a:off x="0" y="0"/>
            <a:ext cx="2946400" cy="496888"/>
          </a:xfrm>
          <a:prstGeom prst="rect">
            <a:avLst/>
          </a:prstGeom>
          <a:noFill/>
          <a:ln>
            <a:noFill/>
          </a:ln>
          <a:effectLst/>
          <a:extLst/>
        </p:spPr>
        <p:txBody>
          <a:bodyPr vert="horz" wrap="square" lIns="93771" tIns="46885" rIns="93771" bIns="46885" numCol="1" anchor="t" anchorCtr="0" compatLnSpc="1">
            <a:prstTxWarp prst="textNoShape">
              <a:avLst/>
            </a:prstTxWarp>
          </a:bodyPr>
          <a:lstStyle>
            <a:lvl1pPr algn="l">
              <a:defRPr sz="1300">
                <a:latin typeface="Arial" charset="0"/>
              </a:defRPr>
            </a:lvl1pPr>
          </a:lstStyle>
          <a:p>
            <a:pPr>
              <a:defRPr/>
            </a:pPr>
            <a:endParaRPr lang="pt-BR" dirty="0"/>
          </a:p>
        </p:txBody>
      </p:sp>
      <p:sp>
        <p:nvSpPr>
          <p:cNvPr id="137219" name="Rectangle 3"/>
          <p:cNvSpPr>
            <a:spLocks noGrp="1" noChangeArrowheads="1"/>
          </p:cNvSpPr>
          <p:nvPr>
            <p:ph type="dt" sz="quarter" idx="1"/>
          </p:nvPr>
        </p:nvSpPr>
        <p:spPr bwMode="auto">
          <a:xfrm>
            <a:off x="3849688" y="0"/>
            <a:ext cx="2946400" cy="496888"/>
          </a:xfrm>
          <a:prstGeom prst="rect">
            <a:avLst/>
          </a:prstGeom>
          <a:noFill/>
          <a:ln>
            <a:noFill/>
          </a:ln>
          <a:effectLst/>
          <a:extLst/>
        </p:spPr>
        <p:txBody>
          <a:bodyPr vert="horz" wrap="square" lIns="93771" tIns="46885" rIns="93771" bIns="46885" numCol="1" anchor="t" anchorCtr="0" compatLnSpc="1">
            <a:prstTxWarp prst="textNoShape">
              <a:avLst/>
            </a:prstTxWarp>
          </a:bodyPr>
          <a:lstStyle>
            <a:lvl1pPr algn="r">
              <a:defRPr sz="1300">
                <a:latin typeface="Arial" charset="0"/>
              </a:defRPr>
            </a:lvl1pPr>
          </a:lstStyle>
          <a:p>
            <a:pPr>
              <a:defRPr/>
            </a:pPr>
            <a:endParaRPr lang="pt-BR" dirty="0"/>
          </a:p>
        </p:txBody>
      </p:sp>
      <p:sp>
        <p:nvSpPr>
          <p:cNvPr id="137220" name="Rectangle 4"/>
          <p:cNvSpPr>
            <a:spLocks noGrp="1" noChangeArrowheads="1"/>
          </p:cNvSpPr>
          <p:nvPr>
            <p:ph type="ftr" sz="quarter" idx="2"/>
          </p:nvPr>
        </p:nvSpPr>
        <p:spPr bwMode="auto">
          <a:xfrm>
            <a:off x="0" y="9428163"/>
            <a:ext cx="2946400" cy="496887"/>
          </a:xfrm>
          <a:prstGeom prst="rect">
            <a:avLst/>
          </a:prstGeom>
          <a:noFill/>
          <a:ln>
            <a:noFill/>
          </a:ln>
          <a:effectLst/>
          <a:extLst/>
        </p:spPr>
        <p:txBody>
          <a:bodyPr vert="horz" wrap="square" lIns="93771" tIns="46885" rIns="93771" bIns="46885" numCol="1" anchor="b" anchorCtr="0" compatLnSpc="1">
            <a:prstTxWarp prst="textNoShape">
              <a:avLst/>
            </a:prstTxWarp>
          </a:bodyPr>
          <a:lstStyle>
            <a:lvl1pPr algn="l">
              <a:defRPr sz="1300">
                <a:latin typeface="Arial" charset="0"/>
              </a:defRPr>
            </a:lvl1pPr>
          </a:lstStyle>
          <a:p>
            <a:pPr>
              <a:defRPr/>
            </a:pPr>
            <a:endParaRPr lang="pt-BR" dirty="0"/>
          </a:p>
        </p:txBody>
      </p:sp>
      <p:sp>
        <p:nvSpPr>
          <p:cNvPr id="137221" name="Rectangle 5"/>
          <p:cNvSpPr>
            <a:spLocks noGrp="1" noChangeArrowheads="1"/>
          </p:cNvSpPr>
          <p:nvPr>
            <p:ph type="sldNum" sz="quarter" idx="3"/>
          </p:nvPr>
        </p:nvSpPr>
        <p:spPr bwMode="auto">
          <a:xfrm>
            <a:off x="3849688" y="9428163"/>
            <a:ext cx="2946400" cy="496887"/>
          </a:xfrm>
          <a:prstGeom prst="rect">
            <a:avLst/>
          </a:prstGeom>
          <a:noFill/>
          <a:ln>
            <a:noFill/>
          </a:ln>
          <a:effectLst/>
          <a:extLst/>
        </p:spPr>
        <p:txBody>
          <a:bodyPr vert="horz" wrap="square" lIns="93771" tIns="46885" rIns="93771" bIns="46885" numCol="1" anchor="b" anchorCtr="0" compatLnSpc="1">
            <a:prstTxWarp prst="textNoShape">
              <a:avLst/>
            </a:prstTxWarp>
          </a:bodyPr>
          <a:lstStyle>
            <a:lvl1pPr algn="r">
              <a:defRPr sz="1300">
                <a:latin typeface="Arial" charset="0"/>
              </a:defRPr>
            </a:lvl1pPr>
          </a:lstStyle>
          <a:p>
            <a:pPr>
              <a:defRPr/>
            </a:pPr>
            <a:fld id="{F9AE05E6-3E40-4D79-85AA-201D650D0B89}" type="slidenum">
              <a:rPr lang="pt-BR"/>
              <a:pPr>
                <a:defRPr/>
              </a:pPr>
              <a:t>‹nº›</a:t>
            </a:fld>
            <a:endParaRPr lang="pt-BR" dirty="0"/>
          </a:p>
        </p:txBody>
      </p:sp>
    </p:spTree>
    <p:extLst>
      <p:ext uri="{BB962C8B-B14F-4D97-AF65-F5344CB8AC3E}">
        <p14:creationId xmlns:p14="http://schemas.microsoft.com/office/powerpoint/2010/main" val="375406795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hdr" sz="quarter"/>
          </p:nvPr>
        </p:nvSpPr>
        <p:spPr bwMode="auto">
          <a:xfrm>
            <a:off x="0" y="0"/>
            <a:ext cx="2946400" cy="496888"/>
          </a:xfrm>
          <a:prstGeom prst="rect">
            <a:avLst/>
          </a:prstGeom>
          <a:noFill/>
          <a:ln>
            <a:noFill/>
          </a:ln>
          <a:effectLst/>
          <a:extLst/>
        </p:spPr>
        <p:txBody>
          <a:bodyPr vert="horz" wrap="square" lIns="93771" tIns="46885" rIns="93771" bIns="46885" numCol="1" anchor="t" anchorCtr="0" compatLnSpc="1">
            <a:prstTxWarp prst="textNoShape">
              <a:avLst/>
            </a:prstTxWarp>
          </a:bodyPr>
          <a:lstStyle>
            <a:lvl1pPr algn="l">
              <a:defRPr sz="1300">
                <a:latin typeface="Arial" charset="0"/>
              </a:defRPr>
            </a:lvl1pPr>
          </a:lstStyle>
          <a:p>
            <a:pPr>
              <a:defRPr/>
            </a:pPr>
            <a:endParaRPr lang="pt-BR" dirty="0"/>
          </a:p>
        </p:txBody>
      </p:sp>
      <p:sp>
        <p:nvSpPr>
          <p:cNvPr id="90115" name="Rectangle 3"/>
          <p:cNvSpPr>
            <a:spLocks noGrp="1" noChangeArrowheads="1"/>
          </p:cNvSpPr>
          <p:nvPr>
            <p:ph type="dt" idx="1"/>
          </p:nvPr>
        </p:nvSpPr>
        <p:spPr bwMode="auto">
          <a:xfrm>
            <a:off x="3849688" y="0"/>
            <a:ext cx="2946400" cy="496888"/>
          </a:xfrm>
          <a:prstGeom prst="rect">
            <a:avLst/>
          </a:prstGeom>
          <a:noFill/>
          <a:ln>
            <a:noFill/>
          </a:ln>
          <a:effectLst/>
          <a:extLst/>
        </p:spPr>
        <p:txBody>
          <a:bodyPr vert="horz" wrap="square" lIns="93771" tIns="46885" rIns="93771" bIns="46885" numCol="1" anchor="t" anchorCtr="0" compatLnSpc="1">
            <a:prstTxWarp prst="textNoShape">
              <a:avLst/>
            </a:prstTxWarp>
          </a:bodyPr>
          <a:lstStyle>
            <a:lvl1pPr algn="r">
              <a:defRPr sz="1300">
                <a:latin typeface="Arial" charset="0"/>
              </a:defRPr>
            </a:lvl1pPr>
          </a:lstStyle>
          <a:p>
            <a:pPr>
              <a:defRPr/>
            </a:pPr>
            <a:endParaRPr lang="pt-BR" dirty="0"/>
          </a:p>
        </p:txBody>
      </p:sp>
      <p:sp>
        <p:nvSpPr>
          <p:cNvPr id="16388" name="Rectangle 4"/>
          <p:cNvSpPr>
            <a:spLocks noGrp="1" noRot="1" noChangeAspect="1" noChangeArrowheads="1" noTextEdit="1"/>
          </p:cNvSpPr>
          <p:nvPr>
            <p:ph type="sldImg" idx="2"/>
          </p:nvPr>
        </p:nvSpPr>
        <p:spPr bwMode="auto">
          <a:xfrm>
            <a:off x="915988" y="742950"/>
            <a:ext cx="4965700" cy="3724275"/>
          </a:xfrm>
          <a:prstGeom prst="rect">
            <a:avLst/>
          </a:prstGeom>
          <a:noFill/>
          <a:ln w="9525">
            <a:solidFill>
              <a:srgbClr val="000000"/>
            </a:solidFill>
            <a:miter lim="800000"/>
            <a:headEnd/>
            <a:tailEnd/>
          </a:ln>
        </p:spPr>
      </p:sp>
      <p:sp>
        <p:nvSpPr>
          <p:cNvPr id="90117" name="Rectangle 5"/>
          <p:cNvSpPr>
            <a:spLocks noGrp="1" noChangeArrowheads="1"/>
          </p:cNvSpPr>
          <p:nvPr>
            <p:ph type="body" sz="quarter" idx="3"/>
          </p:nvPr>
        </p:nvSpPr>
        <p:spPr bwMode="auto">
          <a:xfrm>
            <a:off x="679450" y="4714875"/>
            <a:ext cx="5438775" cy="4467225"/>
          </a:xfrm>
          <a:prstGeom prst="rect">
            <a:avLst/>
          </a:prstGeom>
          <a:noFill/>
          <a:ln>
            <a:noFill/>
          </a:ln>
          <a:effectLst/>
          <a:extLst/>
        </p:spPr>
        <p:txBody>
          <a:bodyPr vert="horz" wrap="square" lIns="93771" tIns="46885" rIns="93771" bIns="46885" numCol="1" anchor="t" anchorCtr="0" compatLnSpc="1">
            <a:prstTxWarp prst="textNoShape">
              <a:avLst/>
            </a:prstTxWarp>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p>
        </p:txBody>
      </p:sp>
      <p:sp>
        <p:nvSpPr>
          <p:cNvPr id="90118" name="Rectangle 6"/>
          <p:cNvSpPr>
            <a:spLocks noGrp="1" noChangeArrowheads="1"/>
          </p:cNvSpPr>
          <p:nvPr>
            <p:ph type="ftr" sz="quarter" idx="4"/>
          </p:nvPr>
        </p:nvSpPr>
        <p:spPr bwMode="auto">
          <a:xfrm>
            <a:off x="0" y="9428163"/>
            <a:ext cx="2946400" cy="496887"/>
          </a:xfrm>
          <a:prstGeom prst="rect">
            <a:avLst/>
          </a:prstGeom>
          <a:noFill/>
          <a:ln>
            <a:noFill/>
          </a:ln>
          <a:effectLst/>
          <a:extLst/>
        </p:spPr>
        <p:txBody>
          <a:bodyPr vert="horz" wrap="square" lIns="93771" tIns="46885" rIns="93771" bIns="46885" numCol="1" anchor="b" anchorCtr="0" compatLnSpc="1">
            <a:prstTxWarp prst="textNoShape">
              <a:avLst/>
            </a:prstTxWarp>
          </a:bodyPr>
          <a:lstStyle>
            <a:lvl1pPr algn="l">
              <a:defRPr sz="1300">
                <a:latin typeface="Arial" charset="0"/>
              </a:defRPr>
            </a:lvl1pPr>
          </a:lstStyle>
          <a:p>
            <a:pPr>
              <a:defRPr/>
            </a:pPr>
            <a:endParaRPr lang="pt-BR" dirty="0"/>
          </a:p>
        </p:txBody>
      </p:sp>
      <p:sp>
        <p:nvSpPr>
          <p:cNvPr id="90119" name="Rectangle 7"/>
          <p:cNvSpPr>
            <a:spLocks noGrp="1" noChangeArrowheads="1"/>
          </p:cNvSpPr>
          <p:nvPr>
            <p:ph type="sldNum" sz="quarter" idx="5"/>
          </p:nvPr>
        </p:nvSpPr>
        <p:spPr bwMode="auto">
          <a:xfrm>
            <a:off x="3849688" y="9428163"/>
            <a:ext cx="2946400" cy="496887"/>
          </a:xfrm>
          <a:prstGeom prst="rect">
            <a:avLst/>
          </a:prstGeom>
          <a:noFill/>
          <a:ln>
            <a:noFill/>
          </a:ln>
          <a:effectLst/>
          <a:extLst/>
        </p:spPr>
        <p:txBody>
          <a:bodyPr vert="horz" wrap="square" lIns="93771" tIns="46885" rIns="93771" bIns="46885" numCol="1" anchor="b" anchorCtr="0" compatLnSpc="1">
            <a:prstTxWarp prst="textNoShape">
              <a:avLst/>
            </a:prstTxWarp>
          </a:bodyPr>
          <a:lstStyle>
            <a:lvl1pPr algn="r">
              <a:defRPr sz="1300">
                <a:latin typeface="Arial" charset="0"/>
              </a:defRPr>
            </a:lvl1pPr>
          </a:lstStyle>
          <a:p>
            <a:pPr>
              <a:defRPr/>
            </a:pPr>
            <a:fld id="{DD82B1DD-14F1-46D7-85A1-FB241E9B3C25}" type="slidenum">
              <a:rPr lang="pt-BR"/>
              <a:pPr>
                <a:defRPr/>
              </a:pPr>
              <a:t>‹nº›</a:t>
            </a:fld>
            <a:endParaRPr lang="pt-BR" dirty="0"/>
          </a:p>
        </p:txBody>
      </p:sp>
    </p:spTree>
    <p:extLst>
      <p:ext uri="{BB962C8B-B14F-4D97-AF65-F5344CB8AC3E}">
        <p14:creationId xmlns:p14="http://schemas.microsoft.com/office/powerpoint/2010/main" val="3806894942"/>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xfrm>
            <a:off x="920750" y="741363"/>
            <a:ext cx="4965700" cy="3724275"/>
          </a:xfrm>
          <a:ln/>
        </p:spPr>
      </p:sp>
      <p:sp>
        <p:nvSpPr>
          <p:cNvPr id="20482" name="Rectangle 3"/>
          <p:cNvSpPr>
            <a:spLocks noGrp="1" noChangeArrowheads="1"/>
          </p:cNvSpPr>
          <p:nvPr>
            <p:ph type="body" idx="1"/>
          </p:nvPr>
        </p:nvSpPr>
        <p:spPr>
          <a:xfrm>
            <a:off x="904875" y="4714875"/>
            <a:ext cx="4987925" cy="4468813"/>
          </a:xfrm>
          <a:noFill/>
        </p:spPr>
        <p:txBody>
          <a:bodyPr/>
          <a:lstStyle/>
          <a:p>
            <a:pPr eaLnBrk="1" hangingPunct="1"/>
            <a:endParaRPr lang="pt-BR" dirty="0" smtClean="0"/>
          </a:p>
        </p:txBody>
      </p:sp>
    </p:spTree>
    <p:extLst>
      <p:ext uri="{BB962C8B-B14F-4D97-AF65-F5344CB8AC3E}">
        <p14:creationId xmlns:p14="http://schemas.microsoft.com/office/powerpoint/2010/main" val="4268963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6"/>
          <p:cNvSpPr txBox="1">
            <a:spLocks noGrp="1" noChangeArrowheads="1"/>
          </p:cNvSpPr>
          <p:nvPr/>
        </p:nvSpPr>
        <p:spPr bwMode="auto">
          <a:xfrm>
            <a:off x="3847069" y="9429937"/>
            <a:ext cx="2949180" cy="4952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a:tabLst>
                <a:tab pos="723900" algn="l"/>
                <a:tab pos="1447800" algn="l"/>
                <a:tab pos="2171700" algn="l"/>
                <a:tab pos="2895600" algn="l"/>
              </a:tabLst>
              <a:defRPr sz="1200">
                <a:solidFill>
                  <a:srgbClr val="000000"/>
                </a:solidFill>
                <a:latin typeface="Times New Roman" pitchFamily="18" charset="0"/>
              </a:defRPr>
            </a:lvl1pPr>
            <a:lvl2pPr>
              <a:tabLst>
                <a:tab pos="723900" algn="l"/>
                <a:tab pos="1447800" algn="l"/>
                <a:tab pos="2171700" algn="l"/>
                <a:tab pos="2895600" algn="l"/>
              </a:tabLst>
              <a:defRPr sz="1200">
                <a:solidFill>
                  <a:srgbClr val="000000"/>
                </a:solidFill>
                <a:latin typeface="Times New Roman" pitchFamily="18" charset="0"/>
              </a:defRPr>
            </a:lvl2pPr>
            <a:lvl3pPr>
              <a:tabLst>
                <a:tab pos="723900" algn="l"/>
                <a:tab pos="1447800" algn="l"/>
                <a:tab pos="2171700" algn="l"/>
                <a:tab pos="2895600" algn="l"/>
              </a:tabLst>
              <a:defRPr sz="1200">
                <a:solidFill>
                  <a:srgbClr val="000000"/>
                </a:solidFill>
                <a:latin typeface="Times New Roman" pitchFamily="18" charset="0"/>
              </a:defRPr>
            </a:lvl3pPr>
            <a:lvl4pPr>
              <a:tabLst>
                <a:tab pos="723900" algn="l"/>
                <a:tab pos="1447800" algn="l"/>
                <a:tab pos="2171700" algn="l"/>
                <a:tab pos="2895600" algn="l"/>
              </a:tabLst>
              <a:defRPr sz="1200">
                <a:solidFill>
                  <a:srgbClr val="000000"/>
                </a:solidFill>
                <a:latin typeface="Times New Roman" pitchFamily="18" charset="0"/>
              </a:defRPr>
            </a:lvl4pPr>
            <a:lvl5pPr>
              <a:tabLst>
                <a:tab pos="723900" algn="l"/>
                <a:tab pos="1447800" algn="l"/>
                <a:tab pos="2171700"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9pPr>
          </a:lstStyle>
          <a:p>
            <a:pPr algn="r" eaLnBrk="1">
              <a:lnSpc>
                <a:spcPct val="95000"/>
              </a:lnSpc>
              <a:buClr>
                <a:srgbClr val="000000"/>
              </a:buClr>
              <a:buSzPct val="100000"/>
              <a:buFont typeface="Times New Roman" pitchFamily="18" charset="0"/>
              <a:buNone/>
            </a:pPr>
            <a:fld id="{7FE80527-DEF3-4A91-85FE-661EF9756CE5}" type="slidenum">
              <a:rPr lang="pt-BR" altLang="pt-BR"/>
              <a:pPr algn="r" eaLnBrk="1">
                <a:lnSpc>
                  <a:spcPct val="95000"/>
                </a:lnSpc>
                <a:buClr>
                  <a:srgbClr val="000000"/>
                </a:buClr>
                <a:buSzPct val="100000"/>
                <a:buFont typeface="Times New Roman" pitchFamily="18" charset="0"/>
                <a:buNone/>
              </a:pPr>
              <a:t>53</a:t>
            </a:fld>
            <a:endParaRPr lang="pt-BR" altLang="pt-BR"/>
          </a:p>
        </p:txBody>
      </p:sp>
      <p:sp>
        <p:nvSpPr>
          <p:cNvPr id="36867" name="Rectangle 2"/>
          <p:cNvSpPr>
            <a:spLocks noGrp="1" noRot="1" noChangeAspect="1" noChangeArrowheads="1" noTextEdit="1"/>
          </p:cNvSpPr>
          <p:nvPr>
            <p:ph type="sldImg"/>
          </p:nvPr>
        </p:nvSpPr>
        <p:spPr>
          <a:xfrm>
            <a:off x="917575" y="744538"/>
            <a:ext cx="4962525" cy="3722687"/>
          </a:xfrm>
        </p:spPr>
      </p:sp>
      <p:sp>
        <p:nvSpPr>
          <p:cNvPr id="36868" name="Rectangle 3"/>
          <p:cNvSpPr>
            <a:spLocks noGrp="1" noChangeArrowheads="1"/>
          </p:cNvSpPr>
          <p:nvPr>
            <p:ph type="body" idx="1"/>
          </p:nvPr>
        </p:nvSpPr>
        <p:spPr>
          <a:xfrm>
            <a:off x="680910" y="4716443"/>
            <a:ext cx="5435856" cy="4465882"/>
          </a:xfrm>
          <a:noFill/>
          <a:extLs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lstStyle/>
          <a:p>
            <a:pPr defTabSz="801654"/>
            <a:endParaRPr lang="pt-BR" altLang="pt-B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xfrm>
            <a:off x="920750" y="741363"/>
            <a:ext cx="4965700" cy="3724275"/>
          </a:xfrm>
          <a:ln/>
        </p:spPr>
      </p:sp>
      <p:sp>
        <p:nvSpPr>
          <p:cNvPr id="20482" name="Rectangle 3"/>
          <p:cNvSpPr>
            <a:spLocks noGrp="1" noChangeArrowheads="1"/>
          </p:cNvSpPr>
          <p:nvPr>
            <p:ph type="body" idx="1"/>
          </p:nvPr>
        </p:nvSpPr>
        <p:spPr>
          <a:xfrm>
            <a:off x="904875" y="4714875"/>
            <a:ext cx="4987925" cy="4468813"/>
          </a:xfrm>
          <a:noFill/>
        </p:spPr>
        <p:txBody>
          <a:bodyPr/>
          <a:lstStyle/>
          <a:p>
            <a:pPr eaLnBrk="1" hangingPunct="1"/>
            <a:endParaRPr lang="pt-BR" dirty="0" smtClean="0"/>
          </a:p>
        </p:txBody>
      </p:sp>
    </p:spTree>
    <p:extLst>
      <p:ext uri="{BB962C8B-B14F-4D97-AF65-F5344CB8AC3E}">
        <p14:creationId xmlns:p14="http://schemas.microsoft.com/office/powerpoint/2010/main" val="4268963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endParaRPr lang="pt-BR" altLang="pt-BR"/>
          </a:p>
        </p:txBody>
      </p:sp>
    </p:spTree>
    <p:extLst>
      <p:ext uri="{BB962C8B-B14F-4D97-AF65-F5344CB8AC3E}">
        <p14:creationId xmlns:p14="http://schemas.microsoft.com/office/powerpoint/2010/main" val="4098898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p:txBody>
          <a:bodyPr/>
          <a:lstStyle/>
          <a:p>
            <a:endParaRPr lang="pt-BR" altLang="pt-BR"/>
          </a:p>
        </p:txBody>
      </p:sp>
    </p:spTree>
    <p:extLst>
      <p:ext uri="{BB962C8B-B14F-4D97-AF65-F5344CB8AC3E}">
        <p14:creationId xmlns:p14="http://schemas.microsoft.com/office/powerpoint/2010/main" val="550095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endParaRPr lang="pt-BR" altLang="pt-BR"/>
          </a:p>
        </p:txBody>
      </p:sp>
    </p:spTree>
    <p:extLst>
      <p:ext uri="{BB962C8B-B14F-4D97-AF65-F5344CB8AC3E}">
        <p14:creationId xmlns:p14="http://schemas.microsoft.com/office/powerpoint/2010/main" val="315394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endParaRPr lang="pt-BR" altLang="pt-BR"/>
          </a:p>
        </p:txBody>
      </p:sp>
    </p:spTree>
    <p:extLst>
      <p:ext uri="{BB962C8B-B14F-4D97-AF65-F5344CB8AC3E}">
        <p14:creationId xmlns:p14="http://schemas.microsoft.com/office/powerpoint/2010/main" val="3927709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ço Reservado para Imagem de Slide 1"/>
          <p:cNvSpPr>
            <a:spLocks noGrp="1" noRot="1" noChangeAspect="1" noTextEdit="1"/>
          </p:cNvSpPr>
          <p:nvPr>
            <p:ph type="sldImg"/>
          </p:nvPr>
        </p:nvSpPr>
        <p:spPr/>
      </p:sp>
      <p:sp>
        <p:nvSpPr>
          <p:cNvPr id="56323" name="Espaço Reservado para Anotações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mtClean="0">
              <a:latin typeface="Arial" charset="0"/>
            </a:endParaRPr>
          </a:p>
        </p:txBody>
      </p:sp>
      <p:sp>
        <p:nvSpPr>
          <p:cNvPr id="56324" name="Espaço Reservado para Número de Slide 3"/>
          <p:cNvSpPr>
            <a:spLocks noGrp="1"/>
          </p:cNvSpPr>
          <p:nvPr>
            <p:ph type="sldNum" sz="quarter" idx="4294967295"/>
          </p:nvPr>
        </p:nvSpPr>
        <p:spPr bwMode="auto">
          <a:xfrm>
            <a:off x="3849688" y="9428163"/>
            <a:ext cx="2946400"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lstStyle/>
          <a:p>
            <a:fld id="{5E717419-8D22-4A26-94B4-251E33E26223}" type="slidenum">
              <a:rPr lang="pt-BR"/>
              <a:pPr/>
              <a:t>20</a:t>
            </a:fld>
            <a:endParaRPr lang="pt-BR"/>
          </a:p>
        </p:txBody>
      </p:sp>
    </p:spTree>
    <p:extLst>
      <p:ext uri="{BB962C8B-B14F-4D97-AF65-F5344CB8AC3E}">
        <p14:creationId xmlns:p14="http://schemas.microsoft.com/office/powerpoint/2010/main" val="3193383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ço Reservado para Imagem de Slide 1"/>
          <p:cNvSpPr>
            <a:spLocks noGrp="1" noRot="1" noChangeAspect="1" noTextEdit="1"/>
          </p:cNvSpPr>
          <p:nvPr>
            <p:ph type="sldImg"/>
          </p:nvPr>
        </p:nvSpPr>
        <p:spPr>
          <a:ln/>
        </p:spPr>
      </p:sp>
      <p:sp>
        <p:nvSpPr>
          <p:cNvPr id="30723" name="Espaço Reservado para Anotações 2"/>
          <p:cNvSpPr>
            <a:spLocks noGrp="1"/>
          </p:cNvSpPr>
          <p:nvPr>
            <p:ph type="body" idx="1"/>
          </p:nvPr>
        </p:nvSpPr>
        <p:spPr>
          <a:noFill/>
        </p:spPr>
        <p:txBody>
          <a:bodyPr/>
          <a:lstStyle/>
          <a:p>
            <a:endParaRPr lang="pt-BR" altLang="pt-BR" smtClean="0">
              <a:latin typeface="Arial" pitchFamily="34" charset="0"/>
            </a:endParaRPr>
          </a:p>
        </p:txBody>
      </p:sp>
      <p:sp>
        <p:nvSpPr>
          <p:cNvPr id="4" name="Espaço Reservado para Número de Slide 3"/>
          <p:cNvSpPr>
            <a:spLocks noGrp="1"/>
          </p:cNvSpPr>
          <p:nvPr>
            <p:ph type="sldNum" sz="quarter" idx="5"/>
          </p:nvPr>
        </p:nvSpPr>
        <p:spPr/>
        <p:txBody>
          <a:bodyPr/>
          <a:lstStyle/>
          <a:p>
            <a:pPr>
              <a:defRPr/>
            </a:pPr>
            <a:fld id="{1DBB9748-8DF1-4893-BCF3-81737A09928C}" type="slidenum">
              <a:rPr lang="pt-BR" smtClean="0"/>
              <a:pPr>
                <a:defRPr/>
              </a:pPr>
              <a:t>24</a:t>
            </a:fld>
            <a:endParaRPr lang="pt-BR"/>
          </a:p>
        </p:txBody>
      </p:sp>
    </p:spTree>
    <p:extLst>
      <p:ext uri="{BB962C8B-B14F-4D97-AF65-F5344CB8AC3E}">
        <p14:creationId xmlns:p14="http://schemas.microsoft.com/office/powerpoint/2010/main" val="2508054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altLang="pt-BR" smtClean="0"/>
          </a:p>
        </p:txBody>
      </p:sp>
      <p:sp>
        <p:nvSpPr>
          <p:cNvPr id="49156"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A6E1F9B8-F485-46D3-96A3-5E520875AAAB}" type="slidenum">
              <a:rPr lang="pt-BR" altLang="pt-BR" sz="1200" smtClean="0"/>
              <a:pPr/>
              <a:t>25</a:t>
            </a:fld>
            <a:endParaRPr lang="pt-BR" altLang="pt-BR" sz="1200" smtClean="0"/>
          </a:p>
        </p:txBody>
      </p:sp>
    </p:spTree>
    <p:extLst>
      <p:ext uri="{BB962C8B-B14F-4D97-AF65-F5344CB8AC3E}">
        <p14:creationId xmlns:p14="http://schemas.microsoft.com/office/powerpoint/2010/main" val="3729665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a:t>Clique para editar o estilo do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a:t>Clique para editar o estilo do subtítulo mestre</a:t>
            </a:r>
          </a:p>
        </p:txBody>
      </p:sp>
      <p:sp>
        <p:nvSpPr>
          <p:cNvPr id="4" name="Rectangle 4"/>
          <p:cNvSpPr>
            <a:spLocks noGrp="1" noChangeArrowheads="1"/>
          </p:cNvSpPr>
          <p:nvPr>
            <p:ph type="dt" sz="half" idx="10"/>
          </p:nvPr>
        </p:nvSpPr>
        <p:spPr>
          <a:ln/>
        </p:spPr>
        <p:txBody>
          <a:bodyPr/>
          <a:lstStyle>
            <a:lvl1pPr>
              <a:defRPr/>
            </a:lvl1pPr>
          </a:lstStyle>
          <a:p>
            <a:pPr>
              <a:defRPr/>
            </a:pPr>
            <a:fld id="{E8FC3563-516B-4B88-987C-F421261AD6BE}" type="datetimeFigureOut">
              <a:rPr lang="pt-BR"/>
              <a:pPr>
                <a:defRPr/>
              </a:pPr>
              <a:t>16/06/2016</a:t>
            </a:fld>
            <a:endParaRPr lang="pt-B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pt-BR" dirty="0"/>
          </a:p>
        </p:txBody>
      </p:sp>
      <p:sp>
        <p:nvSpPr>
          <p:cNvPr id="6" name="Rectangle 6"/>
          <p:cNvSpPr>
            <a:spLocks noGrp="1" noChangeArrowheads="1"/>
          </p:cNvSpPr>
          <p:nvPr>
            <p:ph type="sldNum" sz="quarter" idx="12"/>
          </p:nvPr>
        </p:nvSpPr>
        <p:spPr>
          <a:ln/>
        </p:spPr>
        <p:txBody>
          <a:bodyPr/>
          <a:lstStyle>
            <a:lvl1pPr>
              <a:defRPr/>
            </a:lvl1pPr>
          </a:lstStyle>
          <a:p>
            <a:pPr>
              <a:defRPr/>
            </a:pPr>
            <a:fld id="{82446BC9-DA82-4C2C-9D13-3ADBACC68478}" type="slidenum">
              <a:rPr lang="pt-BR"/>
              <a:pPr>
                <a:defRPr/>
              </a:pPr>
              <a:t>‹nº›</a:t>
            </a:fld>
            <a:endParaRPr lang="pt-BR" dirty="0"/>
          </a:p>
        </p:txBody>
      </p:sp>
    </p:spTree>
  </p:cSld>
  <p:clrMapOvr>
    <a:masterClrMapping/>
  </p:clrMapOvr>
  <p:transition spd="med">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p:cNvSpPr>
            <a:spLocks noGrp="1" noChangeArrowheads="1"/>
          </p:cNvSpPr>
          <p:nvPr>
            <p:ph type="dt" sz="half" idx="10"/>
          </p:nvPr>
        </p:nvSpPr>
        <p:spPr>
          <a:ln/>
        </p:spPr>
        <p:txBody>
          <a:bodyPr/>
          <a:lstStyle>
            <a:lvl1pPr>
              <a:defRPr/>
            </a:lvl1pPr>
          </a:lstStyle>
          <a:p>
            <a:pPr>
              <a:defRPr/>
            </a:pPr>
            <a:fld id="{B4FC4D4D-BC16-4E78-BB75-52AFAF05A38F}" type="datetimeFigureOut">
              <a:rPr lang="pt-BR"/>
              <a:pPr>
                <a:defRPr/>
              </a:pPr>
              <a:t>16/06/2016</a:t>
            </a:fld>
            <a:endParaRPr lang="pt-B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pt-BR" dirty="0"/>
          </a:p>
        </p:txBody>
      </p:sp>
      <p:sp>
        <p:nvSpPr>
          <p:cNvPr id="6" name="Rectangle 6"/>
          <p:cNvSpPr>
            <a:spLocks noGrp="1" noChangeArrowheads="1"/>
          </p:cNvSpPr>
          <p:nvPr>
            <p:ph type="sldNum" sz="quarter" idx="12"/>
          </p:nvPr>
        </p:nvSpPr>
        <p:spPr>
          <a:ln/>
        </p:spPr>
        <p:txBody>
          <a:bodyPr/>
          <a:lstStyle>
            <a:lvl1pPr>
              <a:defRPr/>
            </a:lvl1pPr>
          </a:lstStyle>
          <a:p>
            <a:pPr>
              <a:defRPr/>
            </a:pPr>
            <a:fld id="{65012371-B391-49CC-BAC5-F691E5BB4082}" type="slidenum">
              <a:rPr lang="pt-BR"/>
              <a:pPr>
                <a:defRPr/>
              </a:pPr>
              <a:t>‹nº›</a:t>
            </a:fld>
            <a:endParaRPr lang="pt-BR" dirty="0"/>
          </a:p>
        </p:txBody>
      </p:sp>
    </p:spTree>
  </p:cSld>
  <p:clrMapOvr>
    <a:masterClrMapping/>
  </p:clrMapOvr>
  <p:transition spd="med">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a:t>Clique para editar o estilo do título mestre</a:t>
            </a: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p:cNvSpPr>
            <a:spLocks noGrp="1" noChangeArrowheads="1"/>
          </p:cNvSpPr>
          <p:nvPr>
            <p:ph type="dt" sz="half" idx="10"/>
          </p:nvPr>
        </p:nvSpPr>
        <p:spPr>
          <a:ln/>
        </p:spPr>
        <p:txBody>
          <a:bodyPr/>
          <a:lstStyle>
            <a:lvl1pPr>
              <a:defRPr/>
            </a:lvl1pPr>
          </a:lstStyle>
          <a:p>
            <a:pPr>
              <a:defRPr/>
            </a:pPr>
            <a:fld id="{54323117-68C0-4214-B73C-A253B45EED11}" type="datetimeFigureOut">
              <a:rPr lang="pt-BR"/>
              <a:pPr>
                <a:defRPr/>
              </a:pPr>
              <a:t>16/06/2016</a:t>
            </a:fld>
            <a:endParaRPr lang="pt-B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pt-BR" dirty="0"/>
          </a:p>
        </p:txBody>
      </p:sp>
      <p:sp>
        <p:nvSpPr>
          <p:cNvPr id="6" name="Rectangle 6"/>
          <p:cNvSpPr>
            <a:spLocks noGrp="1" noChangeArrowheads="1"/>
          </p:cNvSpPr>
          <p:nvPr>
            <p:ph type="sldNum" sz="quarter" idx="12"/>
          </p:nvPr>
        </p:nvSpPr>
        <p:spPr>
          <a:ln/>
        </p:spPr>
        <p:txBody>
          <a:bodyPr/>
          <a:lstStyle>
            <a:lvl1pPr>
              <a:defRPr/>
            </a:lvl1pPr>
          </a:lstStyle>
          <a:p>
            <a:pPr>
              <a:defRPr/>
            </a:pPr>
            <a:fld id="{DA2F4DC7-28B9-46CC-8D63-ACD827B12E82}" type="slidenum">
              <a:rPr lang="pt-BR"/>
              <a:pPr>
                <a:defRPr/>
              </a:pPr>
              <a:t>‹nº›</a:t>
            </a:fld>
            <a:endParaRPr lang="pt-BR" dirty="0"/>
          </a:p>
        </p:txBody>
      </p:sp>
    </p:spTree>
  </p:cSld>
  <p:clrMapOvr>
    <a:masterClrMapping/>
  </p:clrMapOvr>
  <p:transition spd="med">
    <p:circl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ítulo e conteúdo">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3582266"/>
      </p:ext>
    </p:extLst>
  </p:cSld>
  <p:clrMapOvr>
    <a:masterClrMapping/>
  </p:clrMapOvr>
  <p:transition>
    <p:circl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ítulo e conteúdo">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5203494"/>
      </p:ext>
    </p:extLst>
  </p:cSld>
  <p:clrMapOvr>
    <a:masterClrMapping/>
  </p:clrMapOvr>
  <p:transition>
    <p:circl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ítulo, text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p>
            <a:r>
              <a:rPr lang="pt-BR" smtClean="0"/>
              <a:t>Clique para editar o título mestre</a:t>
            </a:r>
            <a:endParaRPr lang="pt-BR"/>
          </a:p>
        </p:txBody>
      </p:sp>
      <p:sp>
        <p:nvSpPr>
          <p:cNvPr id="3" name="Espaço Reservado para Texto 2"/>
          <p:cNvSpPr>
            <a:spLocks noGrp="1"/>
          </p:cNvSpPr>
          <p:nvPr>
            <p:ph type="body" sz="half" idx="1"/>
          </p:nvPr>
        </p:nvSpPr>
        <p:spPr>
          <a:xfrm>
            <a:off x="457200" y="1600200"/>
            <a:ext cx="4038600" cy="4525963"/>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a:xfrm>
            <a:off x="457200" y="6245225"/>
            <a:ext cx="2133600" cy="476250"/>
          </a:xfrm>
        </p:spPr>
        <p:txBody>
          <a:bodyPr/>
          <a:lstStyle>
            <a:lvl1pPr>
              <a:defRPr/>
            </a:lvl1pPr>
          </a:lstStyle>
          <a:p>
            <a:pPr>
              <a:defRPr/>
            </a:pPr>
            <a:endParaRPr lang="pt-BR"/>
          </a:p>
        </p:txBody>
      </p:sp>
      <p:sp>
        <p:nvSpPr>
          <p:cNvPr id="6" name="Espaço Reservado para Rodapé 5"/>
          <p:cNvSpPr>
            <a:spLocks noGrp="1"/>
          </p:cNvSpPr>
          <p:nvPr>
            <p:ph type="ftr" sz="quarter" idx="11"/>
          </p:nvPr>
        </p:nvSpPr>
        <p:spPr>
          <a:xfrm>
            <a:off x="3124200" y="6245225"/>
            <a:ext cx="2895600" cy="476250"/>
          </a:xfrm>
        </p:spPr>
        <p:txBody>
          <a:bodyPr/>
          <a:lstStyle>
            <a:lvl1pPr>
              <a:defRPr/>
            </a:lvl1pPr>
          </a:lstStyle>
          <a:p>
            <a:pPr>
              <a:defRPr/>
            </a:pPr>
            <a:endParaRPr lang="pt-BR"/>
          </a:p>
        </p:txBody>
      </p:sp>
      <p:sp>
        <p:nvSpPr>
          <p:cNvPr id="7" name="Espaço Reservado para Número de Slide 6"/>
          <p:cNvSpPr>
            <a:spLocks noGrp="1"/>
          </p:cNvSpPr>
          <p:nvPr>
            <p:ph type="sldNum" sz="quarter" idx="12"/>
          </p:nvPr>
        </p:nvSpPr>
        <p:spPr>
          <a:xfrm>
            <a:off x="6553200" y="6245225"/>
            <a:ext cx="2133600" cy="476250"/>
          </a:xfrm>
        </p:spPr>
        <p:txBody>
          <a:bodyPr/>
          <a:lstStyle>
            <a:lvl1pPr>
              <a:defRPr/>
            </a:lvl1pPr>
          </a:lstStyle>
          <a:p>
            <a:fld id="{DA25270F-085B-4F03-BB26-C5C12074A790}" type="slidenum">
              <a:rPr lang="pt-BR" altLang="pt-BR"/>
              <a:pPr/>
              <a:t>‹nº›</a:t>
            </a:fld>
            <a:endParaRPr lang="pt-BR" altLang="pt-BR"/>
          </a:p>
        </p:txBody>
      </p:sp>
    </p:spTree>
    <p:extLst>
      <p:ext uri="{BB962C8B-B14F-4D97-AF65-F5344CB8AC3E}">
        <p14:creationId xmlns:p14="http://schemas.microsoft.com/office/powerpoint/2010/main" val="863692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idx="1"/>
          </p:nvPr>
        </p:nvSpPr>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p:cNvSpPr>
            <a:spLocks noGrp="1" noChangeArrowheads="1"/>
          </p:cNvSpPr>
          <p:nvPr>
            <p:ph type="dt" sz="half" idx="10"/>
          </p:nvPr>
        </p:nvSpPr>
        <p:spPr>
          <a:ln/>
        </p:spPr>
        <p:txBody>
          <a:bodyPr/>
          <a:lstStyle>
            <a:lvl1pPr>
              <a:defRPr/>
            </a:lvl1pPr>
          </a:lstStyle>
          <a:p>
            <a:pPr>
              <a:defRPr/>
            </a:pPr>
            <a:fld id="{BD0E1742-38C9-4C77-A53F-56571AA3C534}" type="datetimeFigureOut">
              <a:rPr lang="pt-BR"/>
              <a:pPr>
                <a:defRPr/>
              </a:pPr>
              <a:t>16/06/2016</a:t>
            </a:fld>
            <a:endParaRPr lang="pt-B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pt-BR" dirty="0"/>
          </a:p>
        </p:txBody>
      </p:sp>
      <p:sp>
        <p:nvSpPr>
          <p:cNvPr id="6" name="Rectangle 6"/>
          <p:cNvSpPr>
            <a:spLocks noGrp="1" noChangeArrowheads="1"/>
          </p:cNvSpPr>
          <p:nvPr>
            <p:ph type="sldNum" sz="quarter" idx="12"/>
          </p:nvPr>
        </p:nvSpPr>
        <p:spPr>
          <a:ln/>
        </p:spPr>
        <p:txBody>
          <a:bodyPr/>
          <a:lstStyle>
            <a:lvl1pPr>
              <a:defRPr/>
            </a:lvl1pPr>
          </a:lstStyle>
          <a:p>
            <a:pPr>
              <a:defRPr/>
            </a:pPr>
            <a:fld id="{CAFC7C5C-B0B2-4F78-8322-7BAEAC1FA344}" type="slidenum">
              <a:rPr lang="pt-BR"/>
              <a:pPr>
                <a:defRPr/>
              </a:pPr>
              <a:t>‹nº›</a:t>
            </a:fld>
            <a:endParaRPr lang="pt-BR" dirty="0"/>
          </a:p>
        </p:txBody>
      </p:sp>
    </p:spTree>
  </p:cSld>
  <p:clrMapOvr>
    <a:masterClrMapping/>
  </p:clrMapOvr>
  <p:transition spd="med">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estilo do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a:t>Clique para editar os estilos do texto mestre</a:t>
            </a:r>
          </a:p>
        </p:txBody>
      </p:sp>
      <p:sp>
        <p:nvSpPr>
          <p:cNvPr id="4" name="Rectangle 4"/>
          <p:cNvSpPr>
            <a:spLocks noGrp="1" noChangeArrowheads="1"/>
          </p:cNvSpPr>
          <p:nvPr>
            <p:ph type="dt" sz="half" idx="10"/>
          </p:nvPr>
        </p:nvSpPr>
        <p:spPr>
          <a:ln/>
        </p:spPr>
        <p:txBody>
          <a:bodyPr/>
          <a:lstStyle>
            <a:lvl1pPr>
              <a:defRPr/>
            </a:lvl1pPr>
          </a:lstStyle>
          <a:p>
            <a:pPr>
              <a:defRPr/>
            </a:pPr>
            <a:fld id="{7ECE5CC0-5BD6-48BA-BC98-AFC37A9EB5BF}" type="datetimeFigureOut">
              <a:rPr lang="pt-BR"/>
              <a:pPr>
                <a:defRPr/>
              </a:pPr>
              <a:t>16/06/2016</a:t>
            </a:fld>
            <a:endParaRPr lang="pt-B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pt-BR" dirty="0"/>
          </a:p>
        </p:txBody>
      </p:sp>
      <p:sp>
        <p:nvSpPr>
          <p:cNvPr id="6" name="Rectangle 6"/>
          <p:cNvSpPr>
            <a:spLocks noGrp="1" noChangeArrowheads="1"/>
          </p:cNvSpPr>
          <p:nvPr>
            <p:ph type="sldNum" sz="quarter" idx="12"/>
          </p:nvPr>
        </p:nvSpPr>
        <p:spPr>
          <a:ln/>
        </p:spPr>
        <p:txBody>
          <a:bodyPr/>
          <a:lstStyle>
            <a:lvl1pPr>
              <a:defRPr/>
            </a:lvl1pPr>
          </a:lstStyle>
          <a:p>
            <a:pPr>
              <a:defRPr/>
            </a:pPr>
            <a:fld id="{A18CB195-76BA-43AC-98EE-F1926C241FB0}" type="slidenum">
              <a:rPr lang="pt-BR"/>
              <a:pPr>
                <a:defRPr/>
              </a:pPr>
              <a:t>‹nº›</a:t>
            </a:fld>
            <a:endParaRPr lang="pt-BR" dirty="0"/>
          </a:p>
        </p:txBody>
      </p:sp>
    </p:spTree>
  </p:cSld>
  <p:clrMapOvr>
    <a:masterClrMapping/>
  </p:clrMapOvr>
  <p:transition spd="med">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Rectangle 4"/>
          <p:cNvSpPr>
            <a:spLocks noGrp="1" noChangeArrowheads="1"/>
          </p:cNvSpPr>
          <p:nvPr>
            <p:ph type="dt" sz="half" idx="10"/>
          </p:nvPr>
        </p:nvSpPr>
        <p:spPr>
          <a:ln/>
        </p:spPr>
        <p:txBody>
          <a:bodyPr/>
          <a:lstStyle>
            <a:lvl1pPr>
              <a:defRPr/>
            </a:lvl1pPr>
          </a:lstStyle>
          <a:p>
            <a:pPr>
              <a:defRPr/>
            </a:pPr>
            <a:fld id="{98AFCEFC-29FF-498B-BB17-F8261392D06C}" type="datetimeFigureOut">
              <a:rPr lang="pt-BR"/>
              <a:pPr>
                <a:defRPr/>
              </a:pPr>
              <a:t>16/06/2016</a:t>
            </a:fld>
            <a:endParaRPr lang="pt-BR" dirty="0"/>
          </a:p>
        </p:txBody>
      </p:sp>
      <p:sp>
        <p:nvSpPr>
          <p:cNvPr id="6" name="Rectangle 5"/>
          <p:cNvSpPr>
            <a:spLocks noGrp="1" noChangeArrowheads="1"/>
          </p:cNvSpPr>
          <p:nvPr>
            <p:ph type="ftr" sz="quarter" idx="11"/>
          </p:nvPr>
        </p:nvSpPr>
        <p:spPr>
          <a:ln/>
        </p:spPr>
        <p:txBody>
          <a:bodyPr/>
          <a:lstStyle>
            <a:lvl1pPr>
              <a:defRPr/>
            </a:lvl1pPr>
          </a:lstStyle>
          <a:p>
            <a:pPr>
              <a:defRPr/>
            </a:pPr>
            <a:endParaRPr lang="pt-BR" dirty="0"/>
          </a:p>
        </p:txBody>
      </p:sp>
      <p:sp>
        <p:nvSpPr>
          <p:cNvPr id="7" name="Rectangle 6"/>
          <p:cNvSpPr>
            <a:spLocks noGrp="1" noChangeArrowheads="1"/>
          </p:cNvSpPr>
          <p:nvPr>
            <p:ph type="sldNum" sz="quarter" idx="12"/>
          </p:nvPr>
        </p:nvSpPr>
        <p:spPr>
          <a:ln/>
        </p:spPr>
        <p:txBody>
          <a:bodyPr/>
          <a:lstStyle>
            <a:lvl1pPr>
              <a:defRPr/>
            </a:lvl1pPr>
          </a:lstStyle>
          <a:p>
            <a:pPr>
              <a:defRPr/>
            </a:pPr>
            <a:fld id="{ECD157C2-CCF6-4C57-BBD9-9231F8D71E20}" type="slidenum">
              <a:rPr lang="pt-BR"/>
              <a:pPr>
                <a:defRPr/>
              </a:pPr>
              <a:t>‹nº›</a:t>
            </a:fld>
            <a:endParaRPr lang="pt-BR" dirty="0"/>
          </a:p>
        </p:txBody>
      </p:sp>
    </p:spTree>
  </p:cSld>
  <p:clrMapOvr>
    <a:masterClrMapping/>
  </p:clrMapOvr>
  <p:transition spd="med">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estilo do título mestre</a:t>
            </a: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Rectangle 4"/>
          <p:cNvSpPr>
            <a:spLocks noGrp="1" noChangeArrowheads="1"/>
          </p:cNvSpPr>
          <p:nvPr>
            <p:ph type="dt" sz="half" idx="10"/>
          </p:nvPr>
        </p:nvSpPr>
        <p:spPr>
          <a:ln/>
        </p:spPr>
        <p:txBody>
          <a:bodyPr/>
          <a:lstStyle>
            <a:lvl1pPr>
              <a:defRPr/>
            </a:lvl1pPr>
          </a:lstStyle>
          <a:p>
            <a:pPr>
              <a:defRPr/>
            </a:pPr>
            <a:fld id="{7D458FE9-529D-458B-A5FA-1C0DFA2550BB}" type="datetimeFigureOut">
              <a:rPr lang="pt-BR"/>
              <a:pPr>
                <a:defRPr/>
              </a:pPr>
              <a:t>16/06/2016</a:t>
            </a:fld>
            <a:endParaRPr lang="pt-BR" dirty="0"/>
          </a:p>
        </p:txBody>
      </p:sp>
      <p:sp>
        <p:nvSpPr>
          <p:cNvPr id="8" name="Rectangle 5"/>
          <p:cNvSpPr>
            <a:spLocks noGrp="1" noChangeArrowheads="1"/>
          </p:cNvSpPr>
          <p:nvPr>
            <p:ph type="ftr" sz="quarter" idx="11"/>
          </p:nvPr>
        </p:nvSpPr>
        <p:spPr>
          <a:ln/>
        </p:spPr>
        <p:txBody>
          <a:bodyPr/>
          <a:lstStyle>
            <a:lvl1pPr>
              <a:defRPr/>
            </a:lvl1pPr>
          </a:lstStyle>
          <a:p>
            <a:pPr>
              <a:defRPr/>
            </a:pPr>
            <a:endParaRPr lang="pt-BR" dirty="0"/>
          </a:p>
        </p:txBody>
      </p:sp>
      <p:sp>
        <p:nvSpPr>
          <p:cNvPr id="9" name="Rectangle 6"/>
          <p:cNvSpPr>
            <a:spLocks noGrp="1" noChangeArrowheads="1"/>
          </p:cNvSpPr>
          <p:nvPr>
            <p:ph type="sldNum" sz="quarter" idx="12"/>
          </p:nvPr>
        </p:nvSpPr>
        <p:spPr>
          <a:ln/>
        </p:spPr>
        <p:txBody>
          <a:bodyPr/>
          <a:lstStyle>
            <a:lvl1pPr>
              <a:defRPr/>
            </a:lvl1pPr>
          </a:lstStyle>
          <a:p>
            <a:pPr>
              <a:defRPr/>
            </a:pPr>
            <a:fld id="{7C7D457F-687B-4465-886F-43BC956B3706}" type="slidenum">
              <a:rPr lang="pt-BR"/>
              <a:pPr>
                <a:defRPr/>
              </a:pPr>
              <a:t>‹nº›</a:t>
            </a:fld>
            <a:endParaRPr lang="pt-BR" dirty="0"/>
          </a:p>
        </p:txBody>
      </p:sp>
    </p:spTree>
  </p:cSld>
  <p:clrMapOvr>
    <a:masterClrMapping/>
  </p:clrMapOvr>
  <p:transition spd="med">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Rectangle 4"/>
          <p:cNvSpPr>
            <a:spLocks noGrp="1" noChangeArrowheads="1"/>
          </p:cNvSpPr>
          <p:nvPr>
            <p:ph type="dt" sz="half" idx="10"/>
          </p:nvPr>
        </p:nvSpPr>
        <p:spPr>
          <a:ln/>
        </p:spPr>
        <p:txBody>
          <a:bodyPr/>
          <a:lstStyle>
            <a:lvl1pPr>
              <a:defRPr/>
            </a:lvl1pPr>
          </a:lstStyle>
          <a:p>
            <a:pPr>
              <a:defRPr/>
            </a:pPr>
            <a:fld id="{F767F634-80CC-489A-B942-735B0118CE03}" type="datetimeFigureOut">
              <a:rPr lang="pt-BR"/>
              <a:pPr>
                <a:defRPr/>
              </a:pPr>
              <a:t>16/06/2016</a:t>
            </a:fld>
            <a:endParaRPr lang="pt-BR" dirty="0"/>
          </a:p>
        </p:txBody>
      </p:sp>
      <p:sp>
        <p:nvSpPr>
          <p:cNvPr id="4" name="Rectangle 5"/>
          <p:cNvSpPr>
            <a:spLocks noGrp="1" noChangeArrowheads="1"/>
          </p:cNvSpPr>
          <p:nvPr>
            <p:ph type="ftr" sz="quarter" idx="11"/>
          </p:nvPr>
        </p:nvSpPr>
        <p:spPr>
          <a:ln/>
        </p:spPr>
        <p:txBody>
          <a:bodyPr/>
          <a:lstStyle>
            <a:lvl1pPr>
              <a:defRPr/>
            </a:lvl1pPr>
          </a:lstStyle>
          <a:p>
            <a:pPr>
              <a:defRPr/>
            </a:pPr>
            <a:endParaRPr lang="pt-BR" dirty="0"/>
          </a:p>
        </p:txBody>
      </p:sp>
      <p:sp>
        <p:nvSpPr>
          <p:cNvPr id="5" name="Rectangle 6"/>
          <p:cNvSpPr>
            <a:spLocks noGrp="1" noChangeArrowheads="1"/>
          </p:cNvSpPr>
          <p:nvPr>
            <p:ph type="sldNum" sz="quarter" idx="12"/>
          </p:nvPr>
        </p:nvSpPr>
        <p:spPr>
          <a:ln/>
        </p:spPr>
        <p:txBody>
          <a:bodyPr/>
          <a:lstStyle>
            <a:lvl1pPr>
              <a:defRPr/>
            </a:lvl1pPr>
          </a:lstStyle>
          <a:p>
            <a:pPr>
              <a:defRPr/>
            </a:pPr>
            <a:fld id="{E13C40D1-35F4-49C8-9713-885901E4D759}" type="slidenum">
              <a:rPr lang="pt-BR"/>
              <a:pPr>
                <a:defRPr/>
              </a:pPr>
              <a:t>‹nº›</a:t>
            </a:fld>
            <a:endParaRPr lang="pt-BR" dirty="0"/>
          </a:p>
        </p:txBody>
      </p:sp>
    </p:spTree>
  </p:cSld>
  <p:clrMapOvr>
    <a:masterClrMapping/>
  </p:clrMapOvr>
  <p:transition spd="med">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cSld>
  <p:clrMapOvr>
    <a:masterClrMapping/>
  </p:clrMapOvr>
  <p:transition spd="med">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estilo do título mestre</a:t>
            </a: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fld id="{DFE7DDF1-BCC8-44CF-9F5F-C38CEA5118E2}" type="datetimeFigureOut">
              <a:rPr lang="pt-BR"/>
              <a:pPr>
                <a:defRPr/>
              </a:pPr>
              <a:t>16/06/2016</a:t>
            </a:fld>
            <a:endParaRPr lang="pt-BR" dirty="0"/>
          </a:p>
        </p:txBody>
      </p:sp>
      <p:sp>
        <p:nvSpPr>
          <p:cNvPr id="6" name="Rectangle 5"/>
          <p:cNvSpPr>
            <a:spLocks noGrp="1" noChangeArrowheads="1"/>
          </p:cNvSpPr>
          <p:nvPr>
            <p:ph type="ftr" sz="quarter" idx="11"/>
          </p:nvPr>
        </p:nvSpPr>
        <p:spPr>
          <a:ln/>
        </p:spPr>
        <p:txBody>
          <a:bodyPr/>
          <a:lstStyle>
            <a:lvl1pPr>
              <a:defRPr/>
            </a:lvl1pPr>
          </a:lstStyle>
          <a:p>
            <a:pPr>
              <a:defRPr/>
            </a:pPr>
            <a:endParaRPr lang="pt-BR" dirty="0"/>
          </a:p>
        </p:txBody>
      </p:sp>
      <p:sp>
        <p:nvSpPr>
          <p:cNvPr id="7" name="Rectangle 6"/>
          <p:cNvSpPr>
            <a:spLocks noGrp="1" noChangeArrowheads="1"/>
          </p:cNvSpPr>
          <p:nvPr>
            <p:ph type="sldNum" sz="quarter" idx="12"/>
          </p:nvPr>
        </p:nvSpPr>
        <p:spPr>
          <a:ln/>
        </p:spPr>
        <p:txBody>
          <a:bodyPr/>
          <a:lstStyle>
            <a:lvl1pPr>
              <a:defRPr/>
            </a:lvl1pPr>
          </a:lstStyle>
          <a:p>
            <a:pPr>
              <a:defRPr/>
            </a:pPr>
            <a:fld id="{FD769BE6-F20F-4780-A34E-455DA3B1D4AE}" type="slidenum">
              <a:rPr lang="pt-BR"/>
              <a:pPr>
                <a:defRPr/>
              </a:pPr>
              <a:t>‹nº›</a:t>
            </a:fld>
            <a:endParaRPr lang="pt-BR" dirty="0"/>
          </a:p>
        </p:txBody>
      </p:sp>
    </p:spTree>
  </p:cSld>
  <p:clrMapOvr>
    <a:masterClrMapping/>
  </p:clrMapOvr>
  <p:transition spd="med">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estilo do título mestre</a:t>
            </a: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dirty="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fld id="{FA5F837E-F75B-41E8-999B-E5E456B9F66E}" type="datetimeFigureOut">
              <a:rPr lang="pt-BR"/>
              <a:pPr>
                <a:defRPr/>
              </a:pPr>
              <a:t>16/06/2016</a:t>
            </a:fld>
            <a:endParaRPr lang="pt-BR" dirty="0"/>
          </a:p>
        </p:txBody>
      </p:sp>
      <p:sp>
        <p:nvSpPr>
          <p:cNvPr id="6" name="Rectangle 5"/>
          <p:cNvSpPr>
            <a:spLocks noGrp="1" noChangeArrowheads="1"/>
          </p:cNvSpPr>
          <p:nvPr>
            <p:ph type="ftr" sz="quarter" idx="11"/>
          </p:nvPr>
        </p:nvSpPr>
        <p:spPr>
          <a:ln/>
        </p:spPr>
        <p:txBody>
          <a:bodyPr/>
          <a:lstStyle>
            <a:lvl1pPr>
              <a:defRPr/>
            </a:lvl1pPr>
          </a:lstStyle>
          <a:p>
            <a:pPr>
              <a:defRPr/>
            </a:pPr>
            <a:endParaRPr lang="pt-BR" dirty="0"/>
          </a:p>
        </p:txBody>
      </p:sp>
      <p:sp>
        <p:nvSpPr>
          <p:cNvPr id="7" name="Rectangle 6"/>
          <p:cNvSpPr>
            <a:spLocks noGrp="1" noChangeArrowheads="1"/>
          </p:cNvSpPr>
          <p:nvPr>
            <p:ph type="sldNum" sz="quarter" idx="12"/>
          </p:nvPr>
        </p:nvSpPr>
        <p:spPr>
          <a:ln/>
        </p:spPr>
        <p:txBody>
          <a:bodyPr/>
          <a:lstStyle>
            <a:lvl1pPr>
              <a:defRPr/>
            </a:lvl1pPr>
          </a:lstStyle>
          <a:p>
            <a:pPr>
              <a:defRPr/>
            </a:pPr>
            <a:fld id="{DE978785-62B8-465A-B0F7-C435797F3D25}" type="slidenum">
              <a:rPr lang="pt-BR"/>
              <a:pPr>
                <a:defRPr/>
              </a:pPr>
              <a:t>‹nº›</a:t>
            </a:fld>
            <a:endParaRPr lang="pt-BR" dirty="0"/>
          </a:p>
        </p:txBody>
      </p:sp>
    </p:spTree>
  </p:cSld>
  <p:clrMapOvr>
    <a:masterClrMapping/>
  </p:clrMapOvr>
  <p:transition spd="med">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tif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BR" smtClean="0"/>
              <a:t>Clique para editar o estilo do título mestre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798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790AEB5D-DA7C-4FCC-AF15-358C07E6B167}" type="datetimeFigureOut">
              <a:rPr lang="pt-BR"/>
              <a:pPr>
                <a:defRPr/>
              </a:pPr>
              <a:t>16/06/2016</a:t>
            </a:fld>
            <a:endParaRPr lang="pt-BR" dirty="0"/>
          </a:p>
        </p:txBody>
      </p:sp>
      <p:sp>
        <p:nvSpPr>
          <p:cNvPr id="798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pt-BR" dirty="0"/>
          </a:p>
        </p:txBody>
      </p:sp>
      <p:sp>
        <p:nvSpPr>
          <p:cNvPr id="798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A28375A-BA4E-4E31-A4FF-E64BDFD7D832}" type="slidenum">
              <a:rPr lang="pt-BR"/>
              <a:pPr>
                <a:defRPr/>
              </a:pPr>
              <a:t>‹nº›</a:t>
            </a:fld>
            <a:endParaRPr lang="pt-BR" dirty="0"/>
          </a:p>
        </p:txBody>
      </p:sp>
      <p:pic>
        <p:nvPicPr>
          <p:cNvPr id="2" name="Imagem 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08520" y="0"/>
            <a:ext cx="9361040" cy="6858000"/>
          </a:xfrm>
          <a:prstGeom prst="rect">
            <a:avLst/>
          </a:prstGeom>
        </p:spPr>
      </p:pic>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Lst>
  <p:transition spd="med">
    <p:circl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2.xml.rels><?xml version="1.0" encoding="UTF-8" standalone="yes"?>
<Relationships xmlns="http://schemas.openxmlformats.org/package/2006/relationships"><Relationship Id="rId3" Type="http://schemas.openxmlformats.org/officeDocument/2006/relationships/hyperlink" Target="mailto:progestao.rpps@previdencia.gov.br"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http://www.previdencia.gov.br/regimes-proprios/pro-gestao-rpps/"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e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package" Target="../embeddings/Planilha_do_Microsoft_Excel1.xlsx"/><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7.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2.wmf"/><Relationship Id="rId4" Type="http://schemas.openxmlformats.org/officeDocument/2006/relationships/oleObject" Target="../embeddings/oleObject2.bin"/></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8.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Layout" Target="../diagrams/layout10.xml"/><Relationship Id="rId7" Type="http://schemas.openxmlformats.org/officeDocument/2006/relationships/diagramData" Target="../diagrams/data11.xml"/><Relationship Id="rId2" Type="http://schemas.openxmlformats.org/officeDocument/2006/relationships/diagramData" Target="../diagrams/data10.xml"/><Relationship Id="rId1" Type="http://schemas.openxmlformats.org/officeDocument/2006/relationships/slideLayout" Target="../slideLayouts/slideLayout13.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3.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3.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88" name="Text Box 2"/>
          <p:cNvSpPr txBox="1">
            <a:spLocks noChangeArrowheads="1"/>
          </p:cNvSpPr>
          <p:nvPr/>
        </p:nvSpPr>
        <p:spPr bwMode="auto">
          <a:xfrm>
            <a:off x="1447800" y="4530725"/>
            <a:ext cx="6324600" cy="396875"/>
          </a:xfrm>
          <a:prstGeom prst="rect">
            <a:avLst/>
          </a:prstGeom>
          <a:noFill/>
          <a:ln w="9525">
            <a:noFill/>
            <a:miter lim="800000"/>
            <a:headEnd/>
            <a:tailEnd/>
          </a:ln>
        </p:spPr>
        <p:txBody>
          <a:bodyPr>
            <a:spAutoFit/>
          </a:bodyPr>
          <a:lstStyle/>
          <a:p>
            <a:pPr algn="r" eaLnBrk="0" hangingPunct="0">
              <a:spcBef>
                <a:spcPct val="50000"/>
              </a:spcBef>
            </a:pPr>
            <a:endParaRPr lang="en-US" b="1" i="1" dirty="0">
              <a:solidFill>
                <a:srgbClr val="000000"/>
              </a:solidFill>
              <a:latin typeface="Arial" charset="0"/>
            </a:endParaRPr>
          </a:p>
        </p:txBody>
      </p:sp>
      <p:graphicFrame>
        <p:nvGraphicFramePr>
          <p:cNvPr id="10387" name="Object 147"/>
          <p:cNvGraphicFramePr>
            <a:graphicFrameLocks noChangeAspect="1"/>
          </p:cNvGraphicFramePr>
          <p:nvPr/>
        </p:nvGraphicFramePr>
        <p:xfrm>
          <a:off x="716354" y="1828609"/>
          <a:ext cx="7345256" cy="4977004"/>
        </p:xfrm>
        <a:graphic>
          <a:graphicData uri="http://schemas.openxmlformats.org/presentationml/2006/ole">
            <mc:AlternateContent xmlns:mc="http://schemas.openxmlformats.org/markup-compatibility/2006">
              <mc:Choice xmlns:v="urn:schemas-microsoft-com:vml" Requires="v">
                <p:oleObj spid="_x0000_s2414" name="Picture" r:id="rId4" imgW="677333" imgH="541867" progId="Word.Picture.8">
                  <p:embed/>
                </p:oleObj>
              </mc:Choice>
              <mc:Fallback>
                <p:oleObj name="Picture" r:id="rId4" imgW="677333" imgH="541867" progId="Word.Picture.8">
                  <p:embed/>
                  <p:pic>
                    <p:nvPicPr>
                      <p:cNvPr id="0" name=""/>
                      <p:cNvPicPr>
                        <a:picLocks noChangeAspect="1" noChangeArrowheads="1"/>
                      </p:cNvPicPr>
                      <p:nvPr/>
                    </p:nvPicPr>
                    <p:blipFill>
                      <a:blip r:embed="rId5">
                        <a:lum bright="40000" contrast="-50000"/>
                        <a:extLst>
                          <a:ext uri="{28A0092B-C50C-407E-A947-70E740481C1C}">
                            <a14:useLocalDpi xmlns:a14="http://schemas.microsoft.com/office/drawing/2010/main" val="0"/>
                          </a:ext>
                        </a:extLst>
                      </a:blip>
                      <a:srcRect/>
                      <a:stretch>
                        <a:fillRect/>
                      </a:stretch>
                    </p:blipFill>
                    <p:spPr bwMode="auto">
                      <a:xfrm>
                        <a:off x="716354" y="1828609"/>
                        <a:ext cx="7345256" cy="49770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9095" name="Text Box 7"/>
          <p:cNvSpPr txBox="1">
            <a:spLocks noChangeArrowheads="1"/>
          </p:cNvSpPr>
          <p:nvPr/>
        </p:nvSpPr>
        <p:spPr bwMode="auto">
          <a:xfrm>
            <a:off x="107505" y="1844675"/>
            <a:ext cx="8928992" cy="3477875"/>
          </a:xfrm>
          <a:prstGeom prst="rect">
            <a:avLst/>
          </a:prstGeom>
          <a:noFill/>
          <a:ln>
            <a:noFill/>
          </a:ln>
          <a:effectLst/>
          <a:extLst/>
        </p:spPr>
        <p:txBody>
          <a:bodyPr wrap="square">
            <a:spAutoFit/>
          </a:bodyPr>
          <a:lstStyle/>
          <a:p>
            <a:pPr algn="ctr">
              <a:defRPr/>
            </a:pPr>
            <a:endParaRPr lang="pt-BR" b="1" i="1" dirty="0" smtClean="0">
              <a:solidFill>
                <a:srgbClr val="000000"/>
              </a:solidFill>
              <a:effectLst>
                <a:outerShdw blurRad="38100" dist="38100" dir="2700000" algn="tl">
                  <a:srgbClr val="C0C0C0"/>
                </a:outerShdw>
              </a:effectLst>
            </a:endParaRPr>
          </a:p>
          <a:p>
            <a:pPr algn="ctr">
              <a:defRPr/>
            </a:pPr>
            <a:endParaRPr lang="pt-BR" b="1" i="1" dirty="0" smtClean="0">
              <a:solidFill>
                <a:srgbClr val="000000"/>
              </a:solidFill>
              <a:effectLst>
                <a:outerShdw blurRad="38100" dist="38100" dir="2700000" algn="tl">
                  <a:srgbClr val="C0C0C0"/>
                </a:outerShdw>
              </a:effectLst>
            </a:endParaRPr>
          </a:p>
          <a:p>
            <a:pPr algn="ctr">
              <a:defRPr/>
            </a:pPr>
            <a:endParaRPr lang="pt-BR" b="1" i="1" dirty="0">
              <a:solidFill>
                <a:srgbClr val="000000"/>
              </a:solidFill>
              <a:effectLst>
                <a:outerShdw blurRad="38100" dist="38100" dir="2700000" algn="tl">
                  <a:srgbClr val="C0C0C0"/>
                </a:outerShdw>
              </a:effectLst>
            </a:endParaRPr>
          </a:p>
          <a:p>
            <a:pPr algn="ctr">
              <a:defRPr/>
            </a:pPr>
            <a:endParaRPr lang="pt-BR" dirty="0">
              <a:solidFill>
                <a:srgbClr val="000000"/>
              </a:solidFill>
            </a:endParaRPr>
          </a:p>
          <a:p>
            <a:pPr algn="just">
              <a:defRPr/>
            </a:pPr>
            <a:endParaRPr lang="pt-BR" b="1" i="1" dirty="0">
              <a:solidFill>
                <a:srgbClr val="000000"/>
              </a:solidFill>
              <a:effectLst>
                <a:outerShdw blurRad="38100" dist="38100" dir="2700000" algn="tl">
                  <a:srgbClr val="C0C0C0"/>
                </a:outerShdw>
              </a:effectLst>
            </a:endParaRPr>
          </a:p>
          <a:p>
            <a:pPr algn="just" eaLnBrk="0" hangingPunct="0">
              <a:defRPr/>
            </a:pPr>
            <a:endParaRPr lang="pt-BR" b="1" i="1" dirty="0">
              <a:solidFill>
                <a:srgbClr val="000000"/>
              </a:solidFill>
              <a:effectLst>
                <a:outerShdw blurRad="38100" dist="38100" dir="2700000" algn="tl">
                  <a:srgbClr val="C0C0C0"/>
                </a:outerShdw>
              </a:effectLst>
            </a:endParaRPr>
          </a:p>
          <a:p>
            <a:pPr algn="just" eaLnBrk="0" hangingPunct="0">
              <a:defRPr/>
            </a:pPr>
            <a:endParaRPr lang="pt-BR" b="1" i="1" dirty="0">
              <a:solidFill>
                <a:srgbClr val="000000"/>
              </a:solidFill>
              <a:effectLst>
                <a:outerShdw blurRad="38100" dist="38100" dir="2700000" algn="tl">
                  <a:srgbClr val="C0C0C0"/>
                </a:outerShdw>
              </a:effectLst>
            </a:endParaRPr>
          </a:p>
          <a:p>
            <a:pPr algn="just" eaLnBrk="0" hangingPunct="0">
              <a:defRPr/>
            </a:pPr>
            <a:endParaRPr lang="pt-BR" b="1" i="1" dirty="0">
              <a:solidFill>
                <a:srgbClr val="000000"/>
              </a:solidFill>
              <a:effectLst>
                <a:outerShdw blurRad="38100" dist="38100" dir="2700000" algn="tl">
                  <a:srgbClr val="C0C0C0"/>
                </a:outerShdw>
              </a:effectLst>
            </a:endParaRPr>
          </a:p>
          <a:p>
            <a:pPr algn="just" eaLnBrk="0" hangingPunct="0">
              <a:defRPr/>
            </a:pPr>
            <a:endParaRPr lang="pt-BR" b="1" i="1" dirty="0" smtClean="0">
              <a:solidFill>
                <a:srgbClr val="000000"/>
              </a:solidFill>
              <a:effectLst>
                <a:outerShdw blurRad="38100" dist="38100" dir="2700000" algn="tl">
                  <a:srgbClr val="C0C0C0"/>
                </a:outerShdw>
              </a:effectLst>
            </a:endParaRPr>
          </a:p>
          <a:p>
            <a:pPr algn="just" eaLnBrk="0" hangingPunct="0">
              <a:defRPr/>
            </a:pPr>
            <a:endParaRPr lang="pt-BR" b="1" i="1" dirty="0">
              <a:solidFill>
                <a:srgbClr val="000000"/>
              </a:solidFill>
              <a:effectLst>
                <a:outerShdw blurRad="38100" dist="38100" dir="2700000" algn="tl">
                  <a:srgbClr val="C0C0C0"/>
                </a:outerShdw>
              </a:effectLst>
            </a:endParaRPr>
          </a:p>
          <a:p>
            <a:pPr algn="just" eaLnBrk="0" hangingPunct="0">
              <a:spcBef>
                <a:spcPts val="0"/>
              </a:spcBef>
              <a:defRPr/>
            </a:pPr>
            <a:endParaRPr lang="pt-BR" b="1" i="1" dirty="0">
              <a:solidFill>
                <a:srgbClr val="000000"/>
              </a:solidFill>
              <a:effectLst>
                <a:outerShdw blurRad="38100" dist="38100" dir="2700000" algn="tl">
                  <a:srgbClr val="C0C0C0"/>
                </a:outerShdw>
              </a:effectLst>
              <a:latin typeface="Times New Roman"/>
            </a:endParaRPr>
          </a:p>
        </p:txBody>
      </p:sp>
      <p:sp>
        <p:nvSpPr>
          <p:cNvPr id="10392" name="Rectangle 152"/>
          <p:cNvSpPr>
            <a:spLocks noChangeArrowheads="1"/>
          </p:cNvSpPr>
          <p:nvPr/>
        </p:nvSpPr>
        <p:spPr bwMode="auto">
          <a:xfrm>
            <a:off x="206212" y="1652314"/>
            <a:ext cx="8928991" cy="3862596"/>
          </a:xfrm>
          <a:prstGeom prst="rect">
            <a:avLst/>
          </a:prstGeom>
          <a:solidFill>
            <a:srgbClr val="002060"/>
          </a:solidFill>
          <a:ln w="9525">
            <a:noFill/>
            <a:miter lim="800000"/>
            <a:headEnd/>
            <a:tailEnd/>
          </a:ln>
        </p:spPr>
        <p:txBody>
          <a:bodyPr wrap="square">
            <a:spAutoFit/>
          </a:bodyPr>
          <a:lstStyle/>
          <a:p>
            <a:pPr algn="ctr">
              <a:spcBef>
                <a:spcPts val="1200"/>
              </a:spcBef>
              <a:spcAft>
                <a:spcPts val="1200"/>
              </a:spcAft>
            </a:pPr>
            <a:r>
              <a:rPr lang="pt-BR" sz="3500" b="1" i="1" dirty="0" smtClean="0">
                <a:solidFill>
                  <a:schemeClr val="bg1"/>
                </a:solidFill>
              </a:rPr>
              <a:t>DA SUPERVISÃO À CERTIFICAÇÃO INSTITUCIONAL DOS RPPS</a:t>
            </a:r>
            <a:endParaRPr lang="pt-BR" sz="3500" b="1" i="1" dirty="0">
              <a:solidFill>
                <a:schemeClr val="bg1"/>
              </a:solidFill>
            </a:endParaRPr>
          </a:p>
          <a:p>
            <a:pPr algn="ctr">
              <a:spcBef>
                <a:spcPts val="1200"/>
              </a:spcBef>
              <a:spcAft>
                <a:spcPts val="1200"/>
              </a:spcAft>
            </a:pPr>
            <a:endParaRPr lang="pt-BR" sz="3500" b="1" i="1" dirty="0" smtClean="0">
              <a:solidFill>
                <a:schemeClr val="bg1"/>
              </a:solidFill>
            </a:endParaRPr>
          </a:p>
          <a:p>
            <a:pPr algn="ctr"/>
            <a:r>
              <a:rPr lang="pt-BR" sz="3000" b="1" i="1" dirty="0" smtClean="0">
                <a:solidFill>
                  <a:srgbClr val="FFFF66"/>
                </a:solidFill>
              </a:rPr>
              <a:t>50º CONGRESSO NACIONAL  DA ABIPEM</a:t>
            </a:r>
          </a:p>
          <a:p>
            <a:pPr algn="ctr"/>
            <a:r>
              <a:rPr lang="pt-BR" sz="3000" b="1" i="1" dirty="0">
                <a:solidFill>
                  <a:srgbClr val="FFFF66"/>
                </a:solidFill>
              </a:rPr>
              <a:t> </a:t>
            </a:r>
            <a:r>
              <a:rPr lang="pt-BR" sz="3000" b="1" i="1" dirty="0" smtClean="0">
                <a:solidFill>
                  <a:srgbClr val="FFFF66"/>
                </a:solidFill>
              </a:rPr>
              <a:t>Foz do Iguaçu/PR –  16/06/2016</a:t>
            </a:r>
            <a:endParaRPr lang="pt-BR" sz="3000" b="1" i="1" dirty="0">
              <a:solidFill>
                <a:srgbClr val="FFFF66"/>
              </a:solidFill>
            </a:endParaRPr>
          </a:p>
          <a:p>
            <a:pPr algn="ctr"/>
            <a:endParaRPr lang="pt-BR" sz="2500" b="1" i="1" dirty="0">
              <a:solidFill>
                <a:schemeClr val="bg1"/>
              </a:solidFill>
            </a:endParaRPr>
          </a:p>
          <a:p>
            <a:pPr algn="ctr"/>
            <a:r>
              <a:rPr lang="pt-BR" sz="2500" b="1" i="1" dirty="0" smtClean="0">
                <a:solidFill>
                  <a:schemeClr val="bg1"/>
                </a:solidFill>
                <a:effectLst>
                  <a:outerShdw blurRad="38100" dist="38100" dir="2700000" algn="tl">
                    <a:srgbClr val="000000">
                      <a:alpha val="43137"/>
                    </a:srgbClr>
                  </a:outerShdw>
                </a:effectLst>
              </a:rPr>
              <a:t>Por Allex Rodrigues – CGACI/DRPSP/SPPS/MF</a:t>
            </a:r>
            <a:endParaRPr lang="pt-BR" sz="2500" b="1" i="1" dirty="0">
              <a:solidFill>
                <a:schemeClr val="bg1"/>
              </a:solidFill>
              <a:effectLst>
                <a:outerShdw blurRad="38100" dist="38100" dir="2700000" algn="tl">
                  <a:srgbClr val="000000">
                    <a:alpha val="43137"/>
                  </a:srgbClr>
                </a:outerShdw>
              </a:effectLst>
            </a:endParaRPr>
          </a:p>
        </p:txBody>
      </p:sp>
      <p:sp>
        <p:nvSpPr>
          <p:cNvPr id="6" name="Título 1"/>
          <p:cNvSpPr txBox="1">
            <a:spLocks/>
          </p:cNvSpPr>
          <p:nvPr/>
        </p:nvSpPr>
        <p:spPr>
          <a:xfrm>
            <a:off x="-1" y="0"/>
            <a:ext cx="9144001" cy="1143000"/>
          </a:xfrm>
          <a:prstGeom prst="rect">
            <a:avLst/>
          </a:prstGeom>
          <a:solidFill>
            <a:schemeClr val="bg1"/>
          </a:solidFill>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pt-BR" b="1" dirty="0" smtClean="0">
              <a:solidFill>
                <a:schemeClr val="bg1"/>
              </a:solidFill>
            </a:endParaRPr>
          </a:p>
        </p:txBody>
      </p:sp>
    </p:spTree>
    <p:extLst>
      <p:ext uri="{BB962C8B-B14F-4D97-AF65-F5344CB8AC3E}">
        <p14:creationId xmlns:p14="http://schemas.microsoft.com/office/powerpoint/2010/main" val="1692507285"/>
      </p:ext>
    </p:extLst>
  </p:cSld>
  <p:clrMapOvr>
    <a:masterClrMapping/>
  </p:clrMapOvr>
  <p:transition spd="med">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p:cNvSpPr>
            <a:spLocks noChangeArrowheads="1"/>
          </p:cNvSpPr>
          <p:nvPr/>
        </p:nvSpPr>
        <p:spPr bwMode="auto">
          <a:xfrm>
            <a:off x="0" y="0"/>
            <a:ext cx="9144000" cy="5445224"/>
          </a:xfrm>
          <a:prstGeom prst="rect">
            <a:avLst/>
          </a:prstGeom>
          <a:solidFill>
            <a:srgbClr val="002060"/>
          </a:solidFill>
          <a:ln>
            <a:noFill/>
          </a:ln>
          <a:effectLst/>
          <a:extLst/>
        </p:spPr>
        <p:txBody>
          <a:bodyPr anchor="ctr"/>
          <a:lstStyle>
            <a:lvl1pPr algn="ctr" eaLnBrk="0" hangingPunct="0">
              <a:defRPr sz="4400">
                <a:solidFill>
                  <a:schemeClr val="tx2"/>
                </a:solidFill>
                <a:latin typeface="Arial" panose="020B0604020202020204" pitchFamily="34" charset="0"/>
                <a:cs typeface="Arial" panose="020B0604020202020204" pitchFamily="34" charset="0"/>
              </a:defRPr>
            </a:lvl1pPr>
            <a:lvl2pPr algn="ctr" eaLnBrk="0" hangingPunct="0">
              <a:defRPr sz="4400">
                <a:solidFill>
                  <a:schemeClr val="tx2"/>
                </a:solidFill>
                <a:latin typeface="Arial" panose="020B0604020202020204" pitchFamily="34" charset="0"/>
                <a:cs typeface="Arial" panose="020B0604020202020204" pitchFamily="34" charset="0"/>
              </a:defRPr>
            </a:lvl2pPr>
            <a:lvl3pPr algn="ctr" eaLnBrk="0" hangingPunct="0">
              <a:defRPr sz="4400">
                <a:solidFill>
                  <a:schemeClr val="tx2"/>
                </a:solidFill>
                <a:latin typeface="Arial" panose="020B0604020202020204" pitchFamily="34" charset="0"/>
                <a:cs typeface="Arial" panose="020B0604020202020204" pitchFamily="34" charset="0"/>
              </a:defRPr>
            </a:lvl3pPr>
            <a:lvl4pPr algn="ctr" eaLnBrk="0" hangingPunct="0">
              <a:defRPr sz="4400">
                <a:solidFill>
                  <a:schemeClr val="tx2"/>
                </a:solidFill>
                <a:latin typeface="Arial" panose="020B0604020202020204" pitchFamily="34" charset="0"/>
                <a:cs typeface="Arial" panose="020B0604020202020204" pitchFamily="34" charset="0"/>
              </a:defRPr>
            </a:lvl4pPr>
            <a:lvl5pPr algn="ctr" eaLnBrk="0" hangingPunct="0">
              <a:defRPr sz="4400">
                <a:solidFill>
                  <a:schemeClr val="tx2"/>
                </a:solidFill>
                <a:latin typeface="Arial" panose="020B0604020202020204" pitchFamily="34" charset="0"/>
                <a:cs typeface="Arial" panose="020B0604020202020204" pitchFamily="34" charset="0"/>
              </a:defRPr>
            </a:lvl5pPr>
            <a:lvl6pPr marL="457200" algn="ctr"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eaLnBrk="1" hangingPunct="1"/>
            <a:r>
              <a:rPr lang="pt-BR" altLang="pt-BR" sz="3600" dirty="0">
                <a:solidFill>
                  <a:schemeClr val="bg1"/>
                </a:solidFill>
              </a:rPr>
              <a:t>“</a:t>
            </a:r>
            <a:r>
              <a:rPr lang="pt-BR" altLang="pt-BR" sz="4500" i="1" dirty="0">
                <a:solidFill>
                  <a:schemeClr val="bg1"/>
                </a:solidFill>
              </a:rPr>
              <a:t>Governança é o sistema pelo qual as organizações são dirigidas, monitoradas e incentivadas, envolvendo o </a:t>
            </a:r>
            <a:r>
              <a:rPr lang="pt-BR" altLang="pt-BR" sz="4500" i="1" u="sng" dirty="0">
                <a:solidFill>
                  <a:schemeClr val="bg1"/>
                </a:solidFill>
              </a:rPr>
              <a:t>relacionamento</a:t>
            </a:r>
            <a:r>
              <a:rPr lang="pt-BR" altLang="pt-BR" sz="4500" i="1" dirty="0">
                <a:solidFill>
                  <a:schemeClr val="bg1"/>
                </a:solidFill>
              </a:rPr>
              <a:t> entre os conselhos, a equipe executiva e os demais órgãos de controle.”</a:t>
            </a:r>
            <a:endParaRPr lang="pt-BR" altLang="pt-BR" sz="4500" b="1" i="1" dirty="0">
              <a:solidFill>
                <a:schemeClr val="bg1"/>
              </a:solidFill>
              <a:effectLst>
                <a:outerShdw blurRad="38100" dist="38100" dir="2700000" algn="tl">
                  <a:srgbClr val="FFFFFF"/>
                </a:outerShdw>
              </a:effectLst>
            </a:endParaRPr>
          </a:p>
        </p:txBody>
      </p:sp>
      <p:sp>
        <p:nvSpPr>
          <p:cNvPr id="4099" name="Rectangle 3"/>
          <p:cNvSpPr>
            <a:spLocks noGrp="1" noChangeArrowheads="1"/>
          </p:cNvSpPr>
          <p:nvPr>
            <p:ph type="body" idx="4294967295"/>
          </p:nvPr>
        </p:nvSpPr>
        <p:spPr>
          <a:xfrm>
            <a:off x="251520" y="5373216"/>
            <a:ext cx="9144000" cy="1123950"/>
          </a:xfrm>
          <a:extLst/>
        </p:spPr>
        <p:txBody>
          <a:bodyPr/>
          <a:lstStyle>
            <a:lvl1pPr marL="342900" indent="-342900"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90000"/>
              </a:lnSpc>
              <a:buFontTx/>
              <a:buNone/>
            </a:pPr>
            <a:r>
              <a:rPr lang="pt-BR" altLang="pt-BR" sz="4100" b="1" dirty="0" smtClean="0">
                <a:effectLst>
                  <a:outerShdw blurRad="38100" dist="38100" dir="2700000" algn="tl">
                    <a:srgbClr val="C0C0C0"/>
                  </a:outerShdw>
                </a:effectLst>
              </a:rPr>
              <a:t>	</a:t>
            </a:r>
            <a:r>
              <a:rPr lang="pt-BR" altLang="pt-BR" sz="2000" dirty="0" smtClean="0"/>
              <a:t>(fonte: Guia das Melhores Práticas de Governança para Fundações e Institutos Empresarias” do IBGC – Instituto Brasileiro de Governança Corporativa e GIFE – Grupo de Institutos Fundações e Empresas).</a:t>
            </a:r>
          </a:p>
        </p:txBody>
      </p:sp>
    </p:spTree>
    <p:extLst>
      <p:ext uri="{BB962C8B-B14F-4D97-AF65-F5344CB8AC3E}">
        <p14:creationId xmlns:p14="http://schemas.microsoft.com/office/powerpoint/2010/main" val="20386510"/>
      </p:ext>
    </p:extLst>
  </p:cSld>
  <p:clrMapOvr>
    <a:masterClrMapping/>
  </p:clrMapOvr>
  <p:transition spd="med">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0" y="0"/>
            <a:ext cx="9144000" cy="1673771"/>
          </a:xfrm>
          <a:solidFill>
            <a:srgbClr val="002060"/>
          </a:solidFill>
          <a:ln>
            <a:miter lim="800000"/>
            <a:headEnd/>
            <a:tailEnd/>
          </a:ln>
        </p:spPr>
        <p:txBody>
          <a:bodyPr vert="horz" wrap="square" lIns="91440" tIns="45720" rIns="91440" bIns="45720" numCol="1" anchor="t" anchorCtr="0" compatLnSpc="1">
            <a:prstTxWarp prst="textNoShape">
              <a:avLst/>
            </a:prstTxWarp>
          </a:bodyPr>
          <a:lstStyle/>
          <a:p>
            <a:pPr>
              <a:defRPr/>
            </a:pPr>
            <a:r>
              <a:rPr lang="pt-BR" b="1" dirty="0" smtClean="0">
                <a:solidFill>
                  <a:schemeClr val="bg1"/>
                </a:solidFill>
                <a:effectLst>
                  <a:outerShdw blurRad="38100" dist="38100" dir="2700000" algn="tl">
                    <a:srgbClr val="000000"/>
                  </a:outerShdw>
                </a:effectLst>
              </a:rPr>
              <a:t>Governança Corporativa</a:t>
            </a:r>
          </a:p>
        </p:txBody>
      </p:sp>
      <p:sp>
        <p:nvSpPr>
          <p:cNvPr id="18435" name="Rectangle 3"/>
          <p:cNvSpPr>
            <a:spLocks noGrp="1" noChangeArrowheads="1"/>
          </p:cNvSpPr>
          <p:nvPr>
            <p:ph type="body" idx="1"/>
          </p:nvPr>
        </p:nvSpPr>
        <p:spPr bwMode="auto">
          <a:xfrm>
            <a:off x="0" y="1340768"/>
            <a:ext cx="9144000" cy="5949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nSpc>
                <a:spcPct val="80000"/>
              </a:lnSpc>
              <a:buNone/>
            </a:pPr>
            <a:endParaRPr lang="pt-BR" dirty="0" smtClean="0"/>
          </a:p>
          <a:p>
            <a:pPr>
              <a:lnSpc>
                <a:spcPct val="80000"/>
              </a:lnSpc>
            </a:pPr>
            <a:r>
              <a:rPr lang="pt-BR" dirty="0" smtClean="0"/>
              <a:t>Conjunto de regras sobre como as instituições devem ser administradas e controladas, para garantir que os </a:t>
            </a:r>
            <a:r>
              <a:rPr lang="pt-BR" b="1" u="sng" dirty="0" smtClean="0"/>
              <a:t>interesses dos “gerentes e executivos” estejam alinhados com os dos “acionistas”</a:t>
            </a:r>
            <a:r>
              <a:rPr lang="pt-BR" dirty="0" smtClean="0"/>
              <a:t>.</a:t>
            </a:r>
          </a:p>
          <a:p>
            <a:pPr>
              <a:lnSpc>
                <a:spcPct val="80000"/>
              </a:lnSpc>
            </a:pPr>
            <a:r>
              <a:rPr lang="pt-BR" dirty="0" smtClean="0"/>
              <a:t>Distribuição dos direitos e responsabilidades.</a:t>
            </a:r>
            <a:endParaRPr lang="pt-BR" b="1" dirty="0" smtClean="0">
              <a:solidFill>
                <a:srgbClr val="0000FF"/>
              </a:solidFill>
            </a:endParaRPr>
          </a:p>
          <a:p>
            <a:pPr algn="ctr">
              <a:lnSpc>
                <a:spcPct val="80000"/>
              </a:lnSpc>
              <a:buFontTx/>
              <a:buNone/>
            </a:pPr>
            <a:r>
              <a:rPr lang="pt-BR" sz="1400" dirty="0" smtClean="0"/>
              <a:t> </a:t>
            </a:r>
          </a:p>
          <a:p>
            <a:pPr algn="ctr">
              <a:lnSpc>
                <a:spcPct val="80000"/>
              </a:lnSpc>
              <a:buFontTx/>
              <a:buNone/>
            </a:pPr>
            <a:r>
              <a:rPr lang="pt-BR" sz="1400" dirty="0" smtClean="0"/>
              <a:t>Chiavenato, Idalberto e </a:t>
            </a:r>
            <a:r>
              <a:rPr lang="pt-BR" sz="1400" dirty="0" err="1" smtClean="0"/>
              <a:t>Sapiro</a:t>
            </a:r>
            <a:r>
              <a:rPr lang="pt-BR" sz="1400" dirty="0" smtClean="0"/>
              <a:t>, Arão – Planejamento Estratégico.</a:t>
            </a:r>
          </a:p>
        </p:txBody>
      </p:sp>
    </p:spTree>
    <p:extLst>
      <p:ext uri="{BB962C8B-B14F-4D97-AF65-F5344CB8AC3E}">
        <p14:creationId xmlns:p14="http://schemas.microsoft.com/office/powerpoint/2010/main" val="1194869491"/>
      </p:ext>
    </p:extLst>
  </p:cSld>
  <p:clrMapOvr>
    <a:masterClrMapping/>
  </p:clrMapOvr>
  <p:transition spd="med">
    <p:circl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9"/>
          <p:cNvSpPr>
            <a:spLocks noChangeArrowheads="1"/>
          </p:cNvSpPr>
          <p:nvPr/>
        </p:nvSpPr>
        <p:spPr bwMode="auto">
          <a:xfrm>
            <a:off x="250825" y="1412875"/>
            <a:ext cx="8713788"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800100" indent="-342900" eaLnBrk="0" hangingPunct="0">
              <a:defRPr>
                <a:solidFill>
                  <a:schemeClr val="tx1"/>
                </a:solidFill>
                <a:latin typeface="Arial" panose="020B0604020202020204" pitchFamily="34" charset="0"/>
                <a:cs typeface="Arial" panose="020B0604020202020204" pitchFamily="34" charset="0"/>
              </a:defRPr>
            </a:lvl2pPr>
            <a:lvl3pPr marL="1257300" indent="-342900" eaLnBrk="0" hangingPunct="0">
              <a:defRPr>
                <a:solidFill>
                  <a:schemeClr val="tx1"/>
                </a:solidFill>
                <a:latin typeface="Arial" panose="020B0604020202020204" pitchFamily="34" charset="0"/>
                <a:cs typeface="Arial" panose="020B0604020202020204" pitchFamily="34" charset="0"/>
              </a:defRPr>
            </a:lvl3pPr>
            <a:lvl4pPr marL="1714500" indent="-342900" eaLnBrk="0" hangingPunct="0">
              <a:defRPr>
                <a:solidFill>
                  <a:schemeClr val="tx1"/>
                </a:solidFill>
                <a:latin typeface="Arial" panose="020B0604020202020204" pitchFamily="34" charset="0"/>
                <a:cs typeface="Arial" panose="020B0604020202020204" pitchFamily="34" charset="0"/>
              </a:defRPr>
            </a:lvl4pPr>
            <a:lvl5pPr marL="2171700" indent="-342900" eaLnBrk="0" hangingPunct="0">
              <a:defRPr>
                <a:solidFill>
                  <a:schemeClr val="tx1"/>
                </a:solidFill>
                <a:latin typeface="Arial" panose="020B0604020202020204" pitchFamily="34" charset="0"/>
                <a:cs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20000"/>
              </a:spcBef>
            </a:pPr>
            <a:endParaRPr lang="pt-BR" altLang="pt-BR" sz="2000">
              <a:effectLst>
                <a:outerShdw blurRad="38100" dist="38100" dir="2700000" algn="tl">
                  <a:srgbClr val="C0C0C0"/>
                </a:outerShdw>
              </a:effectLst>
            </a:endParaRPr>
          </a:p>
        </p:txBody>
      </p:sp>
      <p:sp>
        <p:nvSpPr>
          <p:cNvPr id="2" name="Rectangle 10"/>
          <p:cNvSpPr>
            <a:spLocks noChangeArrowheads="1"/>
          </p:cNvSpPr>
          <p:nvPr/>
        </p:nvSpPr>
        <p:spPr bwMode="auto">
          <a:xfrm>
            <a:off x="0" y="836612"/>
            <a:ext cx="9171781" cy="1657351"/>
          </a:xfrm>
          <a:prstGeom prst="rect">
            <a:avLst/>
          </a:prstGeom>
          <a:noFill/>
          <a:ln>
            <a:noFill/>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90000"/>
              </a:lnSpc>
              <a:spcBef>
                <a:spcPct val="20000"/>
              </a:spcBef>
            </a:pPr>
            <a:endParaRPr lang="pt-BR" altLang="pt-BR" sz="3000" b="1" dirty="0">
              <a:solidFill>
                <a:srgbClr val="006666"/>
              </a:solidFill>
            </a:endParaRPr>
          </a:p>
          <a:p>
            <a:pPr algn="r">
              <a:lnSpc>
                <a:spcPct val="90000"/>
              </a:lnSpc>
              <a:spcBef>
                <a:spcPct val="20000"/>
              </a:spcBef>
            </a:pPr>
            <a:r>
              <a:rPr lang="pt-BR" altLang="pt-BR" sz="3400" b="1" dirty="0">
                <a:solidFill>
                  <a:schemeClr val="tx2"/>
                </a:solidFill>
                <a:effectLst>
                  <a:outerShdw blurRad="38100" dist="38100" dir="2700000" algn="tl">
                    <a:srgbClr val="FFFFFF"/>
                  </a:outerShdw>
                </a:effectLst>
              </a:rPr>
              <a:t>Princípios básicos </a:t>
            </a:r>
            <a:endParaRPr lang="pt-BR" altLang="pt-BR" sz="3400" b="1" dirty="0" smtClean="0">
              <a:solidFill>
                <a:schemeClr val="tx2"/>
              </a:solidFill>
              <a:effectLst>
                <a:outerShdw blurRad="38100" dist="38100" dir="2700000" algn="tl">
                  <a:srgbClr val="FFFFFF"/>
                </a:outerShdw>
              </a:effectLst>
            </a:endParaRPr>
          </a:p>
          <a:p>
            <a:pPr algn="r">
              <a:lnSpc>
                <a:spcPct val="90000"/>
              </a:lnSpc>
              <a:spcBef>
                <a:spcPct val="20000"/>
              </a:spcBef>
            </a:pPr>
            <a:r>
              <a:rPr lang="pt-BR" altLang="pt-BR" sz="3400" b="1" dirty="0" smtClean="0">
                <a:solidFill>
                  <a:schemeClr val="tx2"/>
                </a:solidFill>
                <a:effectLst>
                  <a:outerShdw blurRad="38100" dist="38100" dir="2700000" algn="tl">
                    <a:srgbClr val="FFFFFF"/>
                  </a:outerShdw>
                </a:effectLst>
              </a:rPr>
              <a:t>da </a:t>
            </a:r>
            <a:r>
              <a:rPr lang="pt-BR" altLang="pt-BR" sz="3400" b="1" dirty="0">
                <a:solidFill>
                  <a:schemeClr val="tx2"/>
                </a:solidFill>
                <a:effectLst>
                  <a:outerShdw blurRad="38100" dist="38100" dir="2700000" algn="tl">
                    <a:srgbClr val="FFFFFF"/>
                  </a:outerShdw>
                </a:effectLst>
              </a:rPr>
              <a:t>Governança:</a:t>
            </a:r>
            <a:endParaRPr lang="pt-BR" altLang="pt-BR" sz="3400" b="1" dirty="0">
              <a:solidFill>
                <a:srgbClr val="006666"/>
              </a:solidFill>
            </a:endParaRPr>
          </a:p>
          <a:p>
            <a:pPr algn="r">
              <a:lnSpc>
                <a:spcPct val="90000"/>
              </a:lnSpc>
              <a:spcBef>
                <a:spcPct val="20000"/>
              </a:spcBef>
            </a:pPr>
            <a:endParaRPr lang="pt-BR" altLang="pt-BR" sz="3000" dirty="0"/>
          </a:p>
        </p:txBody>
      </p:sp>
      <p:sp>
        <p:nvSpPr>
          <p:cNvPr id="512006" name="AutoShape 6"/>
          <p:cNvSpPr>
            <a:spLocks noChangeArrowheads="1"/>
          </p:cNvSpPr>
          <p:nvPr/>
        </p:nvSpPr>
        <p:spPr bwMode="auto">
          <a:xfrm>
            <a:off x="395288" y="1412875"/>
            <a:ext cx="3240087" cy="1511300"/>
          </a:xfrm>
          <a:prstGeom prst="flowChartOnlineStorage">
            <a:avLst/>
          </a:prstGeom>
          <a:solidFill>
            <a:schemeClr val="accent5"/>
          </a:solidFill>
          <a:ln w="38100" algn="ctr">
            <a:solidFill>
              <a:schemeClr val="tx1"/>
            </a:solidFill>
            <a:miter lim="800000"/>
            <a:headEnd/>
            <a:tailEnd/>
          </a:ln>
          <a:effectLst/>
          <a:extLst/>
        </p:spPr>
        <p:txBody>
          <a:bodyPr wrap="none" lIns="0" tIns="0" rIns="0" bIns="0" anchor="ctr"/>
          <a:lstStyle/>
          <a:p>
            <a:pPr algn="ctr">
              <a:defRPr/>
            </a:pPr>
            <a:r>
              <a:rPr lang="pt-BR" sz="2000" b="1">
                <a:effectLst>
                  <a:outerShdw blurRad="38100" dist="38100" dir="2700000" algn="tl">
                    <a:srgbClr val="FFFFFF"/>
                  </a:outerShdw>
                </a:effectLst>
                <a:latin typeface="Times New Roman" pitchFamily="18" charset="0"/>
                <a:cs typeface="+mn-cs"/>
              </a:rPr>
              <a:t>TRANSPARÊNCIA      </a:t>
            </a:r>
          </a:p>
        </p:txBody>
      </p:sp>
      <p:sp>
        <p:nvSpPr>
          <p:cNvPr id="512007" name="AutoShape 7"/>
          <p:cNvSpPr>
            <a:spLocks noChangeArrowheads="1"/>
          </p:cNvSpPr>
          <p:nvPr/>
        </p:nvSpPr>
        <p:spPr bwMode="auto">
          <a:xfrm>
            <a:off x="1187450" y="2565400"/>
            <a:ext cx="4103688" cy="1511300"/>
          </a:xfrm>
          <a:prstGeom prst="flowChartOnlineStorage">
            <a:avLst/>
          </a:prstGeom>
          <a:solidFill>
            <a:schemeClr val="accent5"/>
          </a:solidFill>
          <a:ln w="38100" algn="ctr">
            <a:solidFill>
              <a:schemeClr val="tx1"/>
            </a:solidFill>
            <a:miter lim="800000"/>
            <a:headEnd/>
            <a:tailEnd/>
          </a:ln>
          <a:effectLst/>
          <a:extLst/>
        </p:spPr>
        <p:txBody>
          <a:bodyPr wrap="none"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pt-BR" altLang="pt-BR" sz="2000" b="1">
                <a:effectLst>
                  <a:outerShdw blurRad="38100" dist="38100" dir="2700000" algn="tl">
                    <a:srgbClr val="FFFFFF"/>
                  </a:outerShdw>
                </a:effectLst>
                <a:latin typeface="Times New Roman" panose="02020603050405020304" pitchFamily="18" charset="0"/>
              </a:rPr>
              <a:t>EQUIDADE no </a:t>
            </a:r>
          </a:p>
          <a:p>
            <a:pPr algn="ctr" eaLnBrk="1" hangingPunct="1"/>
            <a:r>
              <a:rPr lang="pt-BR" altLang="pt-BR" sz="2000" b="1">
                <a:effectLst>
                  <a:outerShdw blurRad="38100" dist="38100" dir="2700000" algn="tl">
                    <a:srgbClr val="FFFFFF"/>
                  </a:outerShdw>
                </a:effectLst>
                <a:latin typeface="Times New Roman" panose="02020603050405020304" pitchFamily="18" charset="0"/>
              </a:rPr>
              <a:t>tratamento:</a:t>
            </a:r>
          </a:p>
          <a:p>
            <a:pPr algn="ctr" eaLnBrk="1" hangingPunct="1"/>
            <a:r>
              <a:rPr lang="pt-BR" altLang="pt-BR" sz="2000" b="1">
                <a:effectLst>
                  <a:outerShdw blurRad="38100" dist="38100" dir="2700000" algn="tl">
                    <a:srgbClr val="FFFFFF"/>
                  </a:outerShdw>
                </a:effectLst>
                <a:latin typeface="Times New Roman" panose="02020603050405020304" pitchFamily="18" charset="0"/>
              </a:rPr>
              <a:t>Tratamento justo</a:t>
            </a:r>
          </a:p>
          <a:p>
            <a:pPr algn="ctr" eaLnBrk="1" hangingPunct="1"/>
            <a:r>
              <a:rPr lang="pt-BR" altLang="pt-BR" sz="2000" b="1">
                <a:effectLst>
                  <a:outerShdw blurRad="38100" dist="38100" dir="2700000" algn="tl">
                    <a:srgbClr val="FFFFFF"/>
                  </a:outerShdw>
                </a:effectLst>
                <a:latin typeface="Times New Roman" panose="02020603050405020304" pitchFamily="18" charset="0"/>
              </a:rPr>
              <a:t>Respeito aos direitos</a:t>
            </a:r>
          </a:p>
          <a:p>
            <a:pPr algn="ctr" eaLnBrk="1" hangingPunct="1"/>
            <a:r>
              <a:rPr lang="pt-BR" altLang="pt-BR" sz="2000" b="1">
                <a:effectLst>
                  <a:outerShdw blurRad="38100" dist="38100" dir="2700000" algn="tl">
                    <a:srgbClr val="FFFFFF"/>
                  </a:outerShdw>
                </a:effectLst>
                <a:latin typeface="Times New Roman" panose="02020603050405020304" pitchFamily="18" charset="0"/>
              </a:rPr>
              <a:t>Participação equânime</a:t>
            </a:r>
          </a:p>
        </p:txBody>
      </p:sp>
      <p:sp>
        <p:nvSpPr>
          <p:cNvPr id="512008" name="AutoShape 8"/>
          <p:cNvSpPr>
            <a:spLocks noChangeArrowheads="1"/>
          </p:cNvSpPr>
          <p:nvPr/>
        </p:nvSpPr>
        <p:spPr bwMode="auto">
          <a:xfrm>
            <a:off x="4427538" y="3500438"/>
            <a:ext cx="3240087" cy="1511300"/>
          </a:xfrm>
          <a:prstGeom prst="flowChartOnlineStorage">
            <a:avLst/>
          </a:prstGeom>
          <a:solidFill>
            <a:schemeClr val="accent5"/>
          </a:solidFill>
          <a:ln w="38100" algn="ctr">
            <a:solidFill>
              <a:schemeClr val="tx1"/>
            </a:solidFill>
            <a:miter lim="800000"/>
            <a:headEnd/>
            <a:tailEnd/>
          </a:ln>
          <a:effectLst/>
          <a:extLst/>
        </p:spPr>
        <p:txBody>
          <a:bodyPr wrap="none" lIns="0" tIns="0" rIns="0" bIns="0" anchor="ctr"/>
          <a:lstStyle/>
          <a:p>
            <a:pPr algn="ctr">
              <a:defRPr/>
            </a:pPr>
            <a:r>
              <a:rPr lang="pt-BR" sz="2000" b="1">
                <a:effectLst>
                  <a:outerShdw blurRad="38100" dist="38100" dir="2700000" algn="tl">
                    <a:srgbClr val="FFFFFF"/>
                  </a:outerShdw>
                </a:effectLst>
                <a:latin typeface="Times New Roman" pitchFamily="18" charset="0"/>
                <a:cs typeface="+mn-cs"/>
              </a:rPr>
              <a:t>PRESTAÇÃO </a:t>
            </a:r>
          </a:p>
          <a:p>
            <a:pPr algn="ctr">
              <a:defRPr/>
            </a:pPr>
            <a:r>
              <a:rPr lang="pt-BR" sz="2000" b="1">
                <a:effectLst>
                  <a:outerShdw blurRad="38100" dist="38100" dir="2700000" algn="tl">
                    <a:srgbClr val="FFFFFF"/>
                  </a:outerShdw>
                </a:effectLst>
                <a:latin typeface="Times New Roman" pitchFamily="18" charset="0"/>
                <a:cs typeface="+mn-cs"/>
              </a:rPr>
              <a:t>DE CONTAS:</a:t>
            </a:r>
          </a:p>
          <a:p>
            <a:pPr algn="ctr">
              <a:defRPr/>
            </a:pPr>
            <a:r>
              <a:rPr lang="pt-BR" sz="2000" b="1">
                <a:effectLst>
                  <a:outerShdw blurRad="38100" dist="38100" dir="2700000" algn="tl">
                    <a:srgbClr val="FFFFFF"/>
                  </a:outerShdw>
                </a:effectLst>
                <a:latin typeface="Times New Roman" pitchFamily="18" charset="0"/>
                <a:cs typeface="+mn-cs"/>
              </a:rPr>
              <a:t>Consequências dos </a:t>
            </a:r>
          </a:p>
          <a:p>
            <a:pPr algn="ctr">
              <a:defRPr/>
            </a:pPr>
            <a:r>
              <a:rPr lang="pt-BR" sz="2000" b="1">
                <a:effectLst>
                  <a:outerShdw blurRad="38100" dist="38100" dir="2700000" algn="tl">
                    <a:srgbClr val="FFFFFF"/>
                  </a:outerShdw>
                </a:effectLst>
                <a:latin typeface="Times New Roman" pitchFamily="18" charset="0"/>
                <a:cs typeface="+mn-cs"/>
              </a:rPr>
              <a:t>atos e omissões</a:t>
            </a:r>
          </a:p>
        </p:txBody>
      </p:sp>
      <p:sp>
        <p:nvSpPr>
          <p:cNvPr id="512009" name="AutoShape 9"/>
          <p:cNvSpPr>
            <a:spLocks noChangeArrowheads="1"/>
          </p:cNvSpPr>
          <p:nvPr/>
        </p:nvSpPr>
        <p:spPr bwMode="auto">
          <a:xfrm>
            <a:off x="5076825" y="4868863"/>
            <a:ext cx="3887788" cy="1511300"/>
          </a:xfrm>
          <a:prstGeom prst="flowChartOnlineStorage">
            <a:avLst/>
          </a:prstGeom>
          <a:solidFill>
            <a:schemeClr val="accent5"/>
          </a:solidFill>
          <a:ln w="38100" algn="ctr">
            <a:solidFill>
              <a:schemeClr val="tx1"/>
            </a:solidFill>
            <a:miter lim="800000"/>
            <a:headEnd/>
            <a:tailEnd/>
          </a:ln>
          <a:effectLst/>
          <a:extLst/>
        </p:spPr>
        <p:txBody>
          <a:bodyPr wrap="none"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pt-BR" altLang="pt-BR" sz="2000" b="1">
                <a:effectLst>
                  <a:outerShdw blurRad="38100" dist="38100" dir="2700000" algn="tl">
                    <a:srgbClr val="FFFFFF"/>
                  </a:outerShdw>
                </a:effectLst>
                <a:latin typeface="Times New Roman" panose="02020603050405020304" pitchFamily="18" charset="0"/>
              </a:rPr>
              <a:t>RESPONSABILIDADE – </a:t>
            </a:r>
          </a:p>
          <a:p>
            <a:pPr algn="ctr" eaLnBrk="1" hangingPunct="1"/>
            <a:r>
              <a:rPr lang="pt-BR" altLang="pt-BR" sz="2000" b="1">
                <a:effectLst>
                  <a:outerShdw blurRad="38100" dist="38100" dir="2700000" algn="tl">
                    <a:srgbClr val="FFFFFF"/>
                  </a:outerShdw>
                </a:effectLst>
                <a:latin typeface="Times New Roman" panose="02020603050405020304" pitchFamily="18" charset="0"/>
              </a:rPr>
              <a:t>zelar pelo propósito</a:t>
            </a:r>
          </a:p>
          <a:p>
            <a:pPr algn="ctr" eaLnBrk="1" hangingPunct="1"/>
            <a:r>
              <a:rPr lang="pt-BR" altLang="pt-BR" sz="2000" b="1">
                <a:effectLst>
                  <a:outerShdw blurRad="38100" dist="38100" dir="2700000" algn="tl">
                    <a:srgbClr val="FFFFFF"/>
                  </a:outerShdw>
                </a:effectLst>
                <a:latin typeface="Times New Roman" panose="02020603050405020304" pitchFamily="18" charset="0"/>
              </a:rPr>
              <a:t>Conformidade as normas         </a:t>
            </a:r>
          </a:p>
        </p:txBody>
      </p:sp>
      <p:sp>
        <p:nvSpPr>
          <p:cNvPr id="133134" name="AutoShape 14"/>
          <p:cNvSpPr>
            <a:spLocks/>
          </p:cNvSpPr>
          <p:nvPr/>
        </p:nvSpPr>
        <p:spPr bwMode="auto">
          <a:xfrm>
            <a:off x="3995738" y="1836738"/>
            <a:ext cx="1728787" cy="360362"/>
          </a:xfrm>
          <a:prstGeom prst="borderCallout1">
            <a:avLst>
              <a:gd name="adj1" fmla="val 121144"/>
              <a:gd name="adj2" fmla="val 93389"/>
              <a:gd name="adj3" fmla="val 121144"/>
              <a:gd name="adj4" fmla="val -91644"/>
            </a:avLst>
          </a:prstGeom>
          <a:solidFill>
            <a:schemeClr val="accent5"/>
          </a:solidFill>
          <a:ln w="3175" algn="ctr">
            <a:solidFill>
              <a:schemeClr val="tx1"/>
            </a:solidFill>
            <a:miter lim="800000"/>
            <a:headEnd/>
            <a:tailEnd/>
          </a:ln>
          <a:effectLst/>
        </p:spPr>
        <p:txBody>
          <a:bodyPr lIns="0" tIns="0" rIns="0" bIns="0"/>
          <a:lstStyle/>
          <a:p>
            <a:pPr algn="ctr"/>
            <a:r>
              <a:rPr lang="pt-BR" altLang="pt-BR" sz="2000" i="1">
                <a:latin typeface="Times New Roman" panose="02020603050405020304" pitchFamily="18" charset="0"/>
              </a:rPr>
              <a:t>Disclosure</a:t>
            </a:r>
          </a:p>
        </p:txBody>
      </p:sp>
      <p:sp>
        <p:nvSpPr>
          <p:cNvPr id="133135" name="AutoShape 15"/>
          <p:cNvSpPr>
            <a:spLocks/>
          </p:cNvSpPr>
          <p:nvPr/>
        </p:nvSpPr>
        <p:spPr bwMode="auto">
          <a:xfrm>
            <a:off x="5795963" y="2936875"/>
            <a:ext cx="1728787" cy="360363"/>
          </a:xfrm>
          <a:prstGeom prst="borderCallout1">
            <a:avLst>
              <a:gd name="adj1" fmla="val -21144"/>
              <a:gd name="adj2" fmla="val 93389"/>
              <a:gd name="adj3" fmla="val -21144"/>
              <a:gd name="adj4" fmla="val -158218"/>
            </a:avLst>
          </a:prstGeom>
          <a:solidFill>
            <a:schemeClr val="accent5"/>
          </a:solidFill>
          <a:ln w="3175" algn="ctr">
            <a:solidFill>
              <a:schemeClr val="tx1"/>
            </a:solidFill>
            <a:miter lim="800000"/>
            <a:headEnd/>
            <a:tailEnd/>
          </a:ln>
          <a:effectLst/>
        </p:spPr>
        <p:txBody>
          <a:bodyPr lIns="0" tIns="0" rIns="0" bIns="0"/>
          <a:lstStyle/>
          <a:p>
            <a:pPr algn="ctr"/>
            <a:r>
              <a:rPr lang="pt-BR" altLang="pt-BR" sz="2000" i="1">
                <a:latin typeface="Times New Roman" panose="02020603050405020304" pitchFamily="18" charset="0"/>
              </a:rPr>
              <a:t>Fairness</a:t>
            </a:r>
          </a:p>
        </p:txBody>
      </p:sp>
      <p:sp>
        <p:nvSpPr>
          <p:cNvPr id="133136" name="AutoShape 16"/>
          <p:cNvSpPr>
            <a:spLocks/>
          </p:cNvSpPr>
          <p:nvPr/>
        </p:nvSpPr>
        <p:spPr bwMode="auto">
          <a:xfrm>
            <a:off x="7415213" y="4005263"/>
            <a:ext cx="1728787" cy="360362"/>
          </a:xfrm>
          <a:prstGeom prst="borderCallout1">
            <a:avLst>
              <a:gd name="adj1" fmla="val -21144"/>
              <a:gd name="adj2" fmla="val 93389"/>
              <a:gd name="adj3" fmla="val -21144"/>
              <a:gd name="adj4" fmla="val -108356"/>
            </a:avLst>
          </a:prstGeom>
          <a:solidFill>
            <a:schemeClr val="accent5"/>
          </a:solidFill>
          <a:ln w="3175" algn="ctr">
            <a:solidFill>
              <a:schemeClr val="tx1"/>
            </a:solidFill>
            <a:miter lim="800000"/>
            <a:headEnd/>
            <a:tailEnd/>
          </a:ln>
          <a:effectLst/>
        </p:spPr>
        <p:txBody>
          <a:bodyPr lIns="0" tIns="0" rIns="0" bIns="0"/>
          <a:lstStyle/>
          <a:p>
            <a:pPr algn="ctr"/>
            <a:r>
              <a:rPr lang="pt-BR" altLang="pt-BR" sz="2000" i="1">
                <a:latin typeface="Times New Roman" panose="02020603050405020304" pitchFamily="18" charset="0"/>
              </a:rPr>
              <a:t>Accountability</a:t>
            </a:r>
          </a:p>
        </p:txBody>
      </p:sp>
      <p:sp>
        <p:nvSpPr>
          <p:cNvPr id="133137" name="AutoShape 17"/>
          <p:cNvSpPr>
            <a:spLocks/>
          </p:cNvSpPr>
          <p:nvPr/>
        </p:nvSpPr>
        <p:spPr bwMode="auto">
          <a:xfrm>
            <a:off x="7415213" y="6165850"/>
            <a:ext cx="1728787" cy="360363"/>
          </a:xfrm>
          <a:prstGeom prst="borderCallout1">
            <a:avLst>
              <a:gd name="adj1" fmla="val -21144"/>
              <a:gd name="adj2" fmla="val 93389"/>
              <a:gd name="adj3" fmla="val -21144"/>
              <a:gd name="adj4" fmla="val -87509"/>
            </a:avLst>
          </a:prstGeom>
          <a:solidFill>
            <a:schemeClr val="accent5"/>
          </a:solidFill>
          <a:ln w="3175" algn="ctr">
            <a:solidFill>
              <a:schemeClr val="tx1"/>
            </a:solidFill>
            <a:miter lim="800000"/>
            <a:headEnd/>
            <a:tailEnd/>
          </a:ln>
          <a:effectLst/>
        </p:spPr>
        <p:txBody>
          <a:bodyPr lIns="0" tIns="0" rIns="0" bIns="0"/>
          <a:lstStyle/>
          <a:p>
            <a:pPr algn="ctr"/>
            <a:r>
              <a:rPr lang="pt-BR" altLang="pt-BR" sz="2000" i="1">
                <a:latin typeface="Times New Roman" panose="02020603050405020304" pitchFamily="18" charset="0"/>
              </a:rPr>
              <a:t>Compliance</a:t>
            </a:r>
          </a:p>
        </p:txBody>
      </p:sp>
      <p:sp>
        <p:nvSpPr>
          <p:cNvPr id="12" name="Título 1"/>
          <p:cNvSpPr txBox="1">
            <a:spLocks/>
          </p:cNvSpPr>
          <p:nvPr/>
        </p:nvSpPr>
        <p:spPr>
          <a:xfrm>
            <a:off x="-1" y="0"/>
            <a:ext cx="9144001" cy="1143000"/>
          </a:xfrm>
          <a:prstGeom prst="rect">
            <a:avLst/>
          </a:prstGeom>
          <a:solidFill>
            <a:schemeClr val="accent6">
              <a:lumMod val="75000"/>
            </a:schemeClr>
          </a:solidFill>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pt-BR" b="1" dirty="0" smtClean="0">
              <a:solidFill>
                <a:schemeClr val="bg1"/>
              </a:solidFill>
            </a:endParaRPr>
          </a:p>
        </p:txBody>
      </p:sp>
    </p:spTree>
    <p:extLst>
      <p:ext uri="{BB962C8B-B14F-4D97-AF65-F5344CB8AC3E}">
        <p14:creationId xmlns:p14="http://schemas.microsoft.com/office/powerpoint/2010/main" val="3205098417"/>
      </p:ext>
    </p:extLst>
  </p:cSld>
  <p:clrMapOvr>
    <a:masterClrMapping/>
  </p:clrMapOvr>
  <p:transition spd="med">
    <p:circl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20" name="Rectangle 20"/>
          <p:cNvSpPr>
            <a:spLocks/>
          </p:cNvSpPr>
          <p:nvPr/>
        </p:nvSpPr>
        <p:spPr bwMode="auto">
          <a:xfrm>
            <a:off x="-41770" y="692696"/>
            <a:ext cx="9144000" cy="5481866"/>
          </a:xfrm>
          <a:prstGeom prst="rect">
            <a:avLst/>
          </a:prstGeom>
          <a:noFill/>
          <a:ln>
            <a:noFill/>
          </a:ln>
        </p:spPr>
        <p:txBody>
          <a:bodyPr lIns="0" tIns="0" rIns="40640" bIns="0"/>
          <a:lstStyle>
            <a:lvl1pPr marL="382588" indent="-342900" defTabSz="822325" eaLnBrk="0" hangingPunct="0">
              <a:defRPr>
                <a:solidFill>
                  <a:schemeClr val="tx1"/>
                </a:solidFill>
                <a:latin typeface="Arial" panose="020B0604020202020204" pitchFamily="34" charset="0"/>
                <a:cs typeface="Arial" panose="020B0604020202020204" pitchFamily="34" charset="0"/>
              </a:defRPr>
            </a:lvl1pPr>
            <a:lvl2pPr marL="411163" defTabSz="822325" eaLnBrk="0" hangingPunct="0">
              <a:defRPr>
                <a:solidFill>
                  <a:schemeClr val="tx1"/>
                </a:solidFill>
                <a:latin typeface="Arial" panose="020B0604020202020204" pitchFamily="34" charset="0"/>
                <a:cs typeface="Arial" panose="020B0604020202020204" pitchFamily="34" charset="0"/>
              </a:defRPr>
            </a:lvl2pPr>
            <a:lvl3pPr marL="822325" defTabSz="822325" eaLnBrk="0" hangingPunct="0">
              <a:defRPr>
                <a:solidFill>
                  <a:schemeClr val="tx1"/>
                </a:solidFill>
                <a:latin typeface="Arial" panose="020B0604020202020204" pitchFamily="34" charset="0"/>
                <a:cs typeface="Arial" panose="020B0604020202020204" pitchFamily="34" charset="0"/>
              </a:defRPr>
            </a:lvl3pPr>
            <a:lvl4pPr marL="1235075" defTabSz="822325" eaLnBrk="0" hangingPunct="0">
              <a:defRPr>
                <a:solidFill>
                  <a:schemeClr val="tx1"/>
                </a:solidFill>
                <a:latin typeface="Arial" panose="020B0604020202020204" pitchFamily="34" charset="0"/>
                <a:cs typeface="Arial" panose="020B0604020202020204" pitchFamily="34" charset="0"/>
              </a:defRPr>
            </a:lvl4pPr>
            <a:lvl5pPr marL="1646238" defTabSz="822325" eaLnBrk="0" hangingPunct="0">
              <a:defRPr>
                <a:solidFill>
                  <a:schemeClr val="tx1"/>
                </a:solidFill>
                <a:latin typeface="Arial" panose="020B0604020202020204" pitchFamily="34" charset="0"/>
                <a:cs typeface="Arial" panose="020B0604020202020204" pitchFamily="34" charset="0"/>
              </a:defRPr>
            </a:lvl5pPr>
            <a:lvl6pPr marL="2103438" defTabSz="8223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560638" defTabSz="8223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017838" defTabSz="8223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475038" defTabSz="8223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ts val="1400"/>
              </a:spcBef>
            </a:pPr>
            <a:endParaRPr lang="pt-BR" altLang="pt-BR" sz="3000" b="1" dirty="0">
              <a:effectLst>
                <a:outerShdw blurRad="38100" dist="38100" dir="2700000" algn="tl">
                  <a:srgbClr val="FFFFFF"/>
                </a:outerShdw>
              </a:effectLst>
              <a:latin typeface="Tahoma" panose="020B0604030504040204" pitchFamily="34" charset="0"/>
              <a:sym typeface="Erie Bold" charset="0"/>
            </a:endParaRPr>
          </a:p>
          <a:p>
            <a:pPr algn="ctr" eaLnBrk="1" hangingPunct="1">
              <a:spcBef>
                <a:spcPts val="1400"/>
              </a:spcBef>
            </a:pPr>
            <a:r>
              <a:rPr lang="pt-BR" altLang="pt-BR" sz="3000" b="1" dirty="0">
                <a:effectLst>
                  <a:outerShdw blurRad="38100" dist="38100" dir="2700000" algn="tl">
                    <a:srgbClr val="FFFFFF"/>
                  </a:outerShdw>
                </a:effectLst>
                <a:latin typeface="Tahoma" panose="020B0604030504040204" pitchFamily="34" charset="0"/>
              </a:rPr>
              <a:t>RPPS </a:t>
            </a:r>
            <a:r>
              <a:rPr lang="pt-BR" altLang="pt-BR" sz="3000" b="1" dirty="0" smtClean="0">
                <a:effectLst>
                  <a:outerShdw blurRad="38100" dist="38100" dir="2700000" algn="tl">
                    <a:srgbClr val="FFFFFF"/>
                  </a:outerShdw>
                </a:effectLst>
                <a:latin typeface="Tahoma" panose="020B0604030504040204" pitchFamily="34" charset="0"/>
              </a:rPr>
              <a:t>= GESTÃO PRÓPRIA</a:t>
            </a:r>
            <a:endParaRPr lang="pt-BR" altLang="pt-BR" sz="3000" b="1" dirty="0">
              <a:latin typeface="Tahoma" panose="020B0604030504040204" pitchFamily="34" charset="0"/>
            </a:endParaRPr>
          </a:p>
          <a:p>
            <a:pPr algn="ctr" eaLnBrk="1" hangingPunct="1">
              <a:spcBef>
                <a:spcPts val="1400"/>
              </a:spcBef>
            </a:pPr>
            <a:endParaRPr lang="en-US" altLang="pt-BR" sz="3000" b="1" dirty="0" smtClean="0">
              <a:effectLst>
                <a:outerShdw blurRad="38100" dist="38100" dir="2700000" algn="tl">
                  <a:srgbClr val="FFFFFF"/>
                </a:outerShdw>
              </a:effectLst>
              <a:sym typeface="Erie Bold" charset="0"/>
            </a:endParaRPr>
          </a:p>
          <a:p>
            <a:pPr algn="ctr" eaLnBrk="1" hangingPunct="1">
              <a:spcBef>
                <a:spcPts val="1400"/>
              </a:spcBef>
            </a:pPr>
            <a:endParaRPr lang="en-US" altLang="pt-BR" sz="3000" b="1" dirty="0">
              <a:effectLst>
                <a:outerShdw blurRad="38100" dist="38100" dir="2700000" algn="tl">
                  <a:srgbClr val="FFFFFF"/>
                </a:outerShdw>
              </a:effectLst>
              <a:sym typeface="Erie Bold" charset="0"/>
            </a:endParaRPr>
          </a:p>
          <a:p>
            <a:pPr algn="ctr" eaLnBrk="1" hangingPunct="1">
              <a:spcBef>
                <a:spcPts val="1400"/>
              </a:spcBef>
            </a:pPr>
            <a:endParaRPr lang="en-US" altLang="pt-BR" sz="3000" b="1" dirty="0" smtClean="0">
              <a:effectLst>
                <a:outerShdw blurRad="38100" dist="38100" dir="2700000" algn="tl">
                  <a:srgbClr val="FFFFFF"/>
                </a:outerShdw>
              </a:effectLst>
              <a:sym typeface="Erie Bold" charset="0"/>
            </a:endParaRPr>
          </a:p>
          <a:p>
            <a:pPr algn="ctr" eaLnBrk="1" hangingPunct="1">
              <a:spcBef>
                <a:spcPts val="1400"/>
              </a:spcBef>
            </a:pPr>
            <a:endParaRPr lang="en-US" altLang="pt-BR" sz="3000" b="1" dirty="0" smtClean="0">
              <a:effectLst>
                <a:outerShdw blurRad="38100" dist="38100" dir="2700000" algn="tl">
                  <a:srgbClr val="FFFFFF"/>
                </a:outerShdw>
              </a:effectLst>
              <a:sym typeface="Erie Bold" charset="0"/>
            </a:endParaRPr>
          </a:p>
          <a:p>
            <a:pPr algn="ctr" eaLnBrk="1" hangingPunct="1">
              <a:spcBef>
                <a:spcPts val="1400"/>
              </a:spcBef>
            </a:pPr>
            <a:r>
              <a:rPr lang="en-US" altLang="pt-BR" sz="3000" b="1" dirty="0" smtClean="0">
                <a:effectLst>
                  <a:outerShdw blurRad="38100" dist="38100" dir="2700000" algn="tl">
                    <a:srgbClr val="FFFFFF"/>
                  </a:outerShdw>
                </a:effectLst>
                <a:sym typeface="Erie Bold" charset="0"/>
              </a:rPr>
              <a:t>Na </a:t>
            </a:r>
            <a:r>
              <a:rPr lang="en-US" altLang="pt-BR" sz="3000" b="1" dirty="0" err="1" smtClean="0">
                <a:effectLst>
                  <a:outerShdw blurRad="38100" dist="38100" dir="2700000" algn="tl">
                    <a:srgbClr val="FFFFFF"/>
                  </a:outerShdw>
                </a:effectLst>
                <a:sym typeface="Erie Bold" charset="0"/>
              </a:rPr>
              <a:t>regulação</a:t>
            </a:r>
            <a:r>
              <a:rPr lang="en-US" altLang="pt-BR" sz="3000" b="1" dirty="0" smtClean="0">
                <a:effectLst>
                  <a:outerShdw blurRad="38100" dist="38100" dir="2700000" algn="tl">
                    <a:srgbClr val="FFFFFF"/>
                  </a:outerShdw>
                </a:effectLst>
                <a:sym typeface="Erie Bold" charset="0"/>
              </a:rPr>
              <a:t> dos RPPS </a:t>
            </a:r>
          </a:p>
          <a:p>
            <a:pPr algn="ctr" eaLnBrk="1" hangingPunct="1">
              <a:spcBef>
                <a:spcPts val="1400"/>
              </a:spcBef>
            </a:pPr>
            <a:r>
              <a:rPr lang="en-US" altLang="pt-BR" sz="3000" b="1" dirty="0" err="1" smtClean="0">
                <a:effectLst>
                  <a:outerShdw blurRad="38100" dist="38100" dir="2700000" algn="tl">
                    <a:srgbClr val="FFFFFF"/>
                  </a:outerShdw>
                </a:effectLst>
                <a:sym typeface="Erie Bold" charset="0"/>
              </a:rPr>
              <a:t>quantas</a:t>
            </a:r>
            <a:r>
              <a:rPr lang="en-US" altLang="pt-BR" sz="3000" b="1" dirty="0" smtClean="0">
                <a:effectLst>
                  <a:outerShdw blurRad="38100" dist="38100" dir="2700000" algn="tl">
                    <a:srgbClr val="FFFFFF"/>
                  </a:outerShdw>
                </a:effectLst>
                <a:sym typeface="Erie Bold" charset="0"/>
              </a:rPr>
              <a:t> </a:t>
            </a:r>
            <a:r>
              <a:rPr lang="en-US" altLang="pt-BR" sz="3000" b="1" dirty="0" err="1" smtClean="0">
                <a:effectLst>
                  <a:outerShdw blurRad="38100" dist="38100" dir="2700000" algn="tl">
                    <a:srgbClr val="FFFFFF"/>
                  </a:outerShdw>
                </a:effectLst>
                <a:sym typeface="Erie Bold" charset="0"/>
              </a:rPr>
              <a:t>vezes</a:t>
            </a:r>
            <a:r>
              <a:rPr lang="en-US" altLang="pt-BR" sz="3000" b="1" dirty="0" smtClean="0">
                <a:effectLst>
                  <a:outerShdw blurRad="38100" dist="38100" dir="2700000" algn="tl">
                    <a:srgbClr val="FFFFFF"/>
                  </a:outerShdw>
                </a:effectLst>
                <a:sym typeface="Erie Bold" charset="0"/>
              </a:rPr>
              <a:t> </a:t>
            </a:r>
            <a:r>
              <a:rPr lang="en-US" altLang="pt-BR" sz="3000" b="1" dirty="0" err="1" smtClean="0">
                <a:effectLst>
                  <a:outerShdw blurRad="38100" dist="38100" dir="2700000" algn="tl">
                    <a:srgbClr val="FFFFFF"/>
                  </a:outerShdw>
                </a:effectLst>
                <a:sym typeface="Erie Bold" charset="0"/>
              </a:rPr>
              <a:t>aparece</a:t>
            </a:r>
            <a:r>
              <a:rPr lang="en-US" altLang="pt-BR" sz="3000" b="1" dirty="0" smtClean="0">
                <a:effectLst>
                  <a:outerShdw blurRad="38100" dist="38100" dir="2700000" algn="tl">
                    <a:srgbClr val="FFFFFF"/>
                  </a:outerShdw>
                </a:effectLst>
                <a:sym typeface="Erie Bold" charset="0"/>
              </a:rPr>
              <a:t> </a:t>
            </a:r>
          </a:p>
          <a:p>
            <a:pPr algn="ctr" eaLnBrk="1" hangingPunct="1">
              <a:spcBef>
                <a:spcPts val="1400"/>
              </a:spcBef>
            </a:pPr>
            <a:r>
              <a:rPr lang="en-US" altLang="pt-BR" sz="3000" b="1" dirty="0" smtClean="0">
                <a:effectLst>
                  <a:outerShdw blurRad="38100" dist="38100" dir="2700000" algn="tl">
                    <a:srgbClr val="FFFFFF"/>
                  </a:outerShdw>
                </a:effectLst>
                <a:sym typeface="Erie Bold" charset="0"/>
              </a:rPr>
              <a:t>a </a:t>
            </a:r>
            <a:r>
              <a:rPr lang="en-US" altLang="pt-BR" sz="3000" b="1" dirty="0" err="1" smtClean="0">
                <a:effectLst>
                  <a:outerShdw blurRad="38100" dist="38100" dir="2700000" algn="tl">
                    <a:srgbClr val="FFFFFF"/>
                  </a:outerShdw>
                </a:effectLst>
                <a:sym typeface="Erie Bold" charset="0"/>
              </a:rPr>
              <a:t>palavra</a:t>
            </a:r>
            <a:r>
              <a:rPr lang="en-US" altLang="pt-BR" sz="3000" b="1" dirty="0" smtClean="0">
                <a:effectLst>
                  <a:outerShdw blurRad="38100" dist="38100" dir="2700000" algn="tl">
                    <a:srgbClr val="FFFFFF"/>
                  </a:outerShdw>
                </a:effectLst>
                <a:sym typeface="Erie Bold" charset="0"/>
              </a:rPr>
              <a:t> “</a:t>
            </a:r>
            <a:r>
              <a:rPr lang="en-US" altLang="pt-BR" sz="3000" b="1" dirty="0" err="1" smtClean="0">
                <a:effectLst>
                  <a:outerShdw blurRad="38100" dist="38100" dir="2700000" algn="tl">
                    <a:srgbClr val="FFFFFF"/>
                  </a:outerShdw>
                </a:effectLst>
                <a:sym typeface="Erie Bold" charset="0"/>
              </a:rPr>
              <a:t>Governança</a:t>
            </a:r>
            <a:r>
              <a:rPr lang="en-US" altLang="pt-BR" sz="3000" b="1" dirty="0" smtClean="0">
                <a:effectLst>
                  <a:outerShdw blurRad="38100" dist="38100" dir="2700000" algn="tl">
                    <a:srgbClr val="FFFFFF"/>
                  </a:outerShdw>
                </a:effectLst>
                <a:sym typeface="Erie Bold" charset="0"/>
              </a:rPr>
              <a:t>”?</a:t>
            </a:r>
          </a:p>
        </p:txBody>
      </p:sp>
      <p:sp>
        <p:nvSpPr>
          <p:cNvPr id="3" name="Oval 15"/>
          <p:cNvSpPr>
            <a:spLocks noChangeArrowheads="1"/>
          </p:cNvSpPr>
          <p:nvPr/>
        </p:nvSpPr>
        <p:spPr bwMode="auto">
          <a:xfrm>
            <a:off x="2453660" y="2932321"/>
            <a:ext cx="4404876" cy="991556"/>
          </a:xfrm>
          <a:prstGeom prst="ellipse">
            <a:avLst/>
          </a:prstGeom>
          <a:solidFill>
            <a:srgbClr val="CCFFFF">
              <a:alpha val="50000"/>
            </a:srgbClr>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pt-BR" altLang="pt-BR" b="1">
                <a:effectLst>
                  <a:outerShdw blurRad="38100" dist="38100" dir="2700000" algn="tl">
                    <a:srgbClr val="000000"/>
                  </a:outerShdw>
                </a:effectLst>
              </a:rPr>
              <a:t>CAPACITAÇÃO</a:t>
            </a:r>
            <a:endParaRPr lang="pt-BR" altLang="pt-BR"/>
          </a:p>
        </p:txBody>
      </p:sp>
      <p:sp>
        <p:nvSpPr>
          <p:cNvPr id="4" name="Oval 18"/>
          <p:cNvSpPr>
            <a:spLocks noChangeArrowheads="1"/>
          </p:cNvSpPr>
          <p:nvPr/>
        </p:nvSpPr>
        <p:spPr bwMode="auto">
          <a:xfrm>
            <a:off x="2261601" y="1784822"/>
            <a:ext cx="4248472" cy="1147499"/>
          </a:xfrm>
          <a:prstGeom prst="ellipse">
            <a:avLst/>
          </a:prstGeom>
          <a:solidFill>
            <a:srgbClr val="CCFFFF">
              <a:alpha val="50000"/>
            </a:srgbClr>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pt-BR" altLang="pt-BR" b="1">
                <a:effectLst>
                  <a:outerShdw blurRad="38100" dist="38100" dir="2700000" algn="tl">
                    <a:srgbClr val="000000"/>
                  </a:outerShdw>
                </a:effectLst>
              </a:rPr>
              <a:t>PARTICIPAÇÃO</a:t>
            </a:r>
          </a:p>
        </p:txBody>
      </p:sp>
      <p:sp>
        <p:nvSpPr>
          <p:cNvPr id="5" name="Oval 17"/>
          <p:cNvSpPr>
            <a:spLocks noChangeArrowheads="1"/>
          </p:cNvSpPr>
          <p:nvPr/>
        </p:nvSpPr>
        <p:spPr bwMode="auto">
          <a:xfrm>
            <a:off x="755576" y="2358571"/>
            <a:ext cx="4048209" cy="930101"/>
          </a:xfrm>
          <a:prstGeom prst="ellipse">
            <a:avLst/>
          </a:prstGeom>
          <a:solidFill>
            <a:srgbClr val="CCFFFF">
              <a:alpha val="50000"/>
            </a:srgbClr>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pt-BR" altLang="pt-BR" b="1" dirty="0">
              <a:effectLst>
                <a:outerShdw blurRad="38100" dist="38100" dir="2700000" algn="tl">
                  <a:srgbClr val="000000"/>
                </a:outerShdw>
              </a:effectLst>
            </a:endParaRPr>
          </a:p>
          <a:p>
            <a:pPr algn="ctr" eaLnBrk="1" hangingPunct="1"/>
            <a:r>
              <a:rPr lang="pt-BR" altLang="pt-BR" b="1" dirty="0">
                <a:effectLst>
                  <a:outerShdw blurRad="38100" dist="38100" dir="2700000" algn="tl">
                    <a:srgbClr val="000000"/>
                  </a:outerShdw>
                </a:effectLst>
              </a:rPr>
              <a:t>TRANSPARÊNCIA:</a:t>
            </a:r>
          </a:p>
          <a:p>
            <a:pPr algn="ctr" eaLnBrk="1" hangingPunct="1"/>
            <a:endParaRPr lang="pt-BR" altLang="pt-BR" dirty="0"/>
          </a:p>
        </p:txBody>
      </p:sp>
      <p:sp>
        <p:nvSpPr>
          <p:cNvPr id="6" name="Oval 16"/>
          <p:cNvSpPr>
            <a:spLocks noChangeArrowheads="1"/>
          </p:cNvSpPr>
          <p:nvPr/>
        </p:nvSpPr>
        <p:spPr bwMode="auto">
          <a:xfrm>
            <a:off x="4823080" y="2338981"/>
            <a:ext cx="3659674" cy="980030"/>
          </a:xfrm>
          <a:prstGeom prst="ellipse">
            <a:avLst/>
          </a:prstGeom>
          <a:solidFill>
            <a:srgbClr val="CCFFFF">
              <a:alpha val="50000"/>
            </a:srgbClr>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pt-BR" altLang="pt-BR" b="1">
                <a:effectLst>
                  <a:outerShdw blurRad="38100" dist="38100" dir="2700000" algn="tl">
                    <a:srgbClr val="000000"/>
                  </a:outerShdw>
                </a:effectLst>
              </a:rPr>
              <a:t>CONTROLE</a:t>
            </a:r>
          </a:p>
        </p:txBody>
      </p:sp>
      <p:sp>
        <p:nvSpPr>
          <p:cNvPr id="7" name="Título 1"/>
          <p:cNvSpPr txBox="1">
            <a:spLocks/>
          </p:cNvSpPr>
          <p:nvPr/>
        </p:nvSpPr>
        <p:spPr>
          <a:xfrm>
            <a:off x="-68547" y="0"/>
            <a:ext cx="9252520" cy="908720"/>
          </a:xfrm>
          <a:prstGeom prst="rect">
            <a:avLst/>
          </a:prstGeom>
          <a:solidFill>
            <a:schemeClr val="accent6">
              <a:lumMod val="75000"/>
            </a:schemeClr>
          </a:solidFill>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pt-BR" b="1" dirty="0" smtClean="0">
              <a:solidFill>
                <a:schemeClr val="bg1"/>
              </a:solidFill>
            </a:endParaRPr>
          </a:p>
        </p:txBody>
      </p:sp>
    </p:spTree>
    <p:extLst>
      <p:ext uri="{BB962C8B-B14F-4D97-AF65-F5344CB8AC3E}">
        <p14:creationId xmlns:p14="http://schemas.microsoft.com/office/powerpoint/2010/main" val="1942524022"/>
      </p:ext>
    </p:extLst>
  </p:cSld>
  <p:clrMapOvr>
    <a:masterClrMapping/>
  </p:clrMapOvr>
  <p:transition spd="med">
    <p:circl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20" name="Rectangle 20"/>
          <p:cNvSpPr>
            <a:spLocks/>
          </p:cNvSpPr>
          <p:nvPr/>
        </p:nvSpPr>
        <p:spPr bwMode="auto">
          <a:xfrm>
            <a:off x="-41770" y="692696"/>
            <a:ext cx="9144000" cy="5481866"/>
          </a:xfrm>
          <a:prstGeom prst="rect">
            <a:avLst/>
          </a:prstGeom>
          <a:noFill/>
          <a:ln>
            <a:noFill/>
          </a:ln>
        </p:spPr>
        <p:txBody>
          <a:bodyPr lIns="0" tIns="0" rIns="40640" bIns="0"/>
          <a:lstStyle>
            <a:lvl1pPr marL="382588" indent="-342900" defTabSz="822325" eaLnBrk="0" hangingPunct="0">
              <a:defRPr>
                <a:solidFill>
                  <a:schemeClr val="tx1"/>
                </a:solidFill>
                <a:latin typeface="Arial" panose="020B0604020202020204" pitchFamily="34" charset="0"/>
                <a:cs typeface="Arial" panose="020B0604020202020204" pitchFamily="34" charset="0"/>
              </a:defRPr>
            </a:lvl1pPr>
            <a:lvl2pPr marL="411163" defTabSz="822325" eaLnBrk="0" hangingPunct="0">
              <a:defRPr>
                <a:solidFill>
                  <a:schemeClr val="tx1"/>
                </a:solidFill>
                <a:latin typeface="Arial" panose="020B0604020202020204" pitchFamily="34" charset="0"/>
                <a:cs typeface="Arial" panose="020B0604020202020204" pitchFamily="34" charset="0"/>
              </a:defRPr>
            </a:lvl2pPr>
            <a:lvl3pPr marL="822325" defTabSz="822325" eaLnBrk="0" hangingPunct="0">
              <a:defRPr>
                <a:solidFill>
                  <a:schemeClr val="tx1"/>
                </a:solidFill>
                <a:latin typeface="Arial" panose="020B0604020202020204" pitchFamily="34" charset="0"/>
                <a:cs typeface="Arial" panose="020B0604020202020204" pitchFamily="34" charset="0"/>
              </a:defRPr>
            </a:lvl3pPr>
            <a:lvl4pPr marL="1235075" defTabSz="822325" eaLnBrk="0" hangingPunct="0">
              <a:defRPr>
                <a:solidFill>
                  <a:schemeClr val="tx1"/>
                </a:solidFill>
                <a:latin typeface="Arial" panose="020B0604020202020204" pitchFamily="34" charset="0"/>
                <a:cs typeface="Arial" panose="020B0604020202020204" pitchFamily="34" charset="0"/>
              </a:defRPr>
            </a:lvl4pPr>
            <a:lvl5pPr marL="1646238" defTabSz="822325" eaLnBrk="0" hangingPunct="0">
              <a:defRPr>
                <a:solidFill>
                  <a:schemeClr val="tx1"/>
                </a:solidFill>
                <a:latin typeface="Arial" panose="020B0604020202020204" pitchFamily="34" charset="0"/>
                <a:cs typeface="Arial" panose="020B0604020202020204" pitchFamily="34" charset="0"/>
              </a:defRPr>
            </a:lvl5pPr>
            <a:lvl6pPr marL="2103438" defTabSz="8223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560638" defTabSz="8223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017838" defTabSz="8223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475038" defTabSz="8223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ts val="1400"/>
              </a:spcBef>
            </a:pPr>
            <a:endParaRPr lang="pt-BR" altLang="pt-BR" sz="3000" b="1" dirty="0">
              <a:effectLst>
                <a:outerShdw blurRad="38100" dist="38100" dir="2700000" algn="tl">
                  <a:srgbClr val="FFFFFF"/>
                </a:outerShdw>
              </a:effectLst>
              <a:latin typeface="Tahoma" panose="020B0604030504040204" pitchFamily="34" charset="0"/>
              <a:sym typeface="Erie Bold" charset="0"/>
            </a:endParaRPr>
          </a:p>
          <a:p>
            <a:pPr algn="ctr" eaLnBrk="1" hangingPunct="1">
              <a:spcBef>
                <a:spcPts val="1400"/>
              </a:spcBef>
            </a:pPr>
            <a:endParaRPr lang="en-US" altLang="pt-BR" sz="3000" b="1" dirty="0" smtClean="0">
              <a:effectLst>
                <a:outerShdw blurRad="38100" dist="38100" dir="2700000" algn="tl">
                  <a:srgbClr val="FFFFFF"/>
                </a:outerShdw>
              </a:effectLst>
              <a:sym typeface="Erie Bold" charset="0"/>
            </a:endParaRPr>
          </a:p>
        </p:txBody>
      </p:sp>
      <p:sp>
        <p:nvSpPr>
          <p:cNvPr id="7" name="Título 1"/>
          <p:cNvSpPr txBox="1">
            <a:spLocks/>
          </p:cNvSpPr>
          <p:nvPr/>
        </p:nvSpPr>
        <p:spPr>
          <a:xfrm>
            <a:off x="-68547" y="0"/>
            <a:ext cx="9252520" cy="908720"/>
          </a:xfrm>
          <a:prstGeom prst="rect">
            <a:avLst/>
          </a:prstGeom>
          <a:solidFill>
            <a:schemeClr val="accent6">
              <a:lumMod val="75000"/>
            </a:schemeClr>
          </a:solidFill>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pt-BR" b="1" dirty="0" smtClean="0">
              <a:solidFill>
                <a:schemeClr val="bg1"/>
              </a:solidFill>
            </a:endParaRPr>
          </a:p>
        </p:txBody>
      </p:sp>
      <p:graphicFrame>
        <p:nvGraphicFramePr>
          <p:cNvPr id="2" name="Diagrama 1"/>
          <p:cNvGraphicFramePr/>
          <p:nvPr>
            <p:extLst>
              <p:ext uri="{D42A27DB-BD31-4B8C-83A1-F6EECF244321}">
                <p14:modId xmlns:p14="http://schemas.microsoft.com/office/powerpoint/2010/main" val="3699280269"/>
              </p:ext>
            </p:extLst>
          </p:nvPr>
        </p:nvGraphicFramePr>
        <p:xfrm>
          <a:off x="323527" y="908720"/>
          <a:ext cx="8860445" cy="5832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80849517"/>
      </p:ext>
    </p:extLst>
  </p:cSld>
  <p:clrMapOvr>
    <a:masterClrMapping/>
  </p:clrMapOvr>
  <p:transition spd="med">
    <p:circl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bwMode="auto">
          <a:xfrm>
            <a:off x="0" y="1196752"/>
            <a:ext cx="9144000" cy="49732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88900" indent="0" algn="just">
              <a:lnSpc>
                <a:spcPct val="150000"/>
              </a:lnSpc>
              <a:buFont typeface="Wingdings" pitchFamily="2" charset="2"/>
              <a:buChar char="à"/>
            </a:pPr>
            <a:r>
              <a:rPr lang="pt-BR" altLang="pt-BR" sz="2000" dirty="0" smtClean="0">
                <a:latin typeface="Calibri" panose="020F0502020204030204" pitchFamily="34" charset="0"/>
                <a:sym typeface="Wingdings" panose="05000000000000000000" pitchFamily="2" charset="2"/>
              </a:rPr>
              <a:t>Portaria MPS nº 154/2008: Disciplina emissão de CTC pelos RPPS.</a:t>
            </a:r>
          </a:p>
          <a:p>
            <a:pPr marL="88900" indent="0" algn="just">
              <a:lnSpc>
                <a:spcPct val="150000"/>
              </a:lnSpc>
              <a:buFont typeface="Wingdings" pitchFamily="2" charset="2"/>
              <a:buChar char="à"/>
            </a:pPr>
            <a:r>
              <a:rPr lang="pt-BR" altLang="pt-BR" sz="2000" dirty="0" smtClean="0">
                <a:latin typeface="Calibri" panose="020F0502020204030204" pitchFamily="34" charset="0"/>
                <a:sym typeface="Wingdings" panose="05000000000000000000" pitchFamily="2" charset="2"/>
              </a:rPr>
              <a:t>Portaria MPS nº 204/2008: Disciplina a emissão do CRP.</a:t>
            </a:r>
            <a:endParaRPr lang="pt-BR" altLang="pt-BR" sz="2000" dirty="0">
              <a:latin typeface="Calibri" panose="020F0502020204030204" pitchFamily="34" charset="0"/>
              <a:sym typeface="Wingdings" panose="05000000000000000000" pitchFamily="2" charset="2"/>
            </a:endParaRPr>
          </a:p>
          <a:p>
            <a:pPr marL="88900" indent="0" algn="just">
              <a:lnSpc>
                <a:spcPct val="150000"/>
              </a:lnSpc>
              <a:buFont typeface="Wingdings" pitchFamily="2" charset="2"/>
              <a:buChar char="à"/>
            </a:pPr>
            <a:r>
              <a:rPr lang="pt-BR" altLang="pt-BR" sz="2000" dirty="0" smtClean="0">
                <a:latin typeface="Calibri" panose="020F0502020204030204" pitchFamily="34" charset="0"/>
                <a:sym typeface="Wingdings" panose="05000000000000000000" pitchFamily="2" charset="2"/>
              </a:rPr>
              <a:t>Portaria MPS nº 402/2008: Detalha </a:t>
            </a:r>
            <a:r>
              <a:rPr lang="pt-BR" altLang="pt-BR" sz="2000" dirty="0" smtClean="0">
                <a:latin typeface="Calibri" panose="020F0502020204030204" pitchFamily="34" charset="0"/>
                <a:sym typeface="Wingdings" panose="05000000000000000000" pitchFamily="2" charset="2"/>
              </a:rPr>
              <a:t>os parâmetros mínimos de </a:t>
            </a:r>
            <a:r>
              <a:rPr lang="pt-BR" altLang="pt-BR" sz="2000" dirty="0" smtClean="0">
                <a:latin typeface="Calibri" panose="020F0502020204030204" pitchFamily="34" charset="0"/>
                <a:sym typeface="Wingdings" panose="05000000000000000000" pitchFamily="2" charset="2"/>
              </a:rPr>
              <a:t>organização e funcionamento.</a:t>
            </a:r>
          </a:p>
          <a:p>
            <a:pPr marL="88900" indent="0" algn="just">
              <a:lnSpc>
                <a:spcPct val="150000"/>
              </a:lnSpc>
              <a:buFont typeface="Wingdings" pitchFamily="2" charset="2"/>
              <a:buChar char="à"/>
            </a:pPr>
            <a:r>
              <a:rPr lang="pt-BR" altLang="pt-BR" sz="2000" dirty="0" smtClean="0">
                <a:latin typeface="Calibri" panose="020F0502020204030204" pitchFamily="34" charset="0"/>
                <a:sym typeface="Wingdings" panose="05000000000000000000" pitchFamily="2" charset="2"/>
              </a:rPr>
              <a:t>Portaria MPS nº 403/2008: Normas aplicáveis às avaliações atuariais.</a:t>
            </a:r>
          </a:p>
          <a:p>
            <a:pPr marL="88900" indent="0" algn="just">
              <a:lnSpc>
                <a:spcPct val="150000"/>
              </a:lnSpc>
              <a:buFont typeface="Wingdings" pitchFamily="2" charset="2"/>
              <a:buChar char="à"/>
            </a:pPr>
            <a:r>
              <a:rPr lang="pt-BR" altLang="pt-BR" sz="2000" dirty="0" smtClean="0">
                <a:latin typeface="Calibri" panose="020F0502020204030204" pitchFamily="34" charset="0"/>
                <a:sym typeface="Wingdings" panose="05000000000000000000" pitchFamily="2" charset="2"/>
              </a:rPr>
              <a:t>Portaria MPS nº 519/2011: Gestão das aplicações dos recursos.</a:t>
            </a:r>
          </a:p>
          <a:p>
            <a:pPr marL="88900" indent="0" algn="just">
              <a:lnSpc>
                <a:spcPct val="150000"/>
              </a:lnSpc>
              <a:buFont typeface="Wingdings" pitchFamily="2" charset="2"/>
              <a:buChar char="à"/>
            </a:pPr>
            <a:r>
              <a:rPr lang="pt-BR" altLang="pt-BR" sz="2000" dirty="0" smtClean="0">
                <a:latin typeface="Calibri" panose="020F0502020204030204" pitchFamily="34" charset="0"/>
                <a:sym typeface="Wingdings" panose="05000000000000000000" pitchFamily="2" charset="2"/>
              </a:rPr>
              <a:t>Portaria MPS nº 509/2013: Procedimentos contábeis (adoção do </a:t>
            </a:r>
            <a:r>
              <a:rPr lang="pt-BR" altLang="pt-BR" sz="2000" dirty="0" smtClean="0">
                <a:latin typeface="Calibri" panose="020F0502020204030204" pitchFamily="34" charset="0"/>
                <a:sym typeface="Wingdings" panose="05000000000000000000" pitchFamily="2" charset="2"/>
              </a:rPr>
              <a:t>PCASP e </a:t>
            </a:r>
            <a:r>
              <a:rPr lang="pt-BR" altLang="pt-BR" sz="2000" dirty="0" smtClean="0">
                <a:latin typeface="Calibri" panose="020F0502020204030204" pitchFamily="34" charset="0"/>
                <a:sym typeface="Wingdings" panose="05000000000000000000" pitchFamily="2" charset="2"/>
              </a:rPr>
              <a:t>MCASP).</a:t>
            </a:r>
          </a:p>
          <a:p>
            <a:pPr marL="88900" indent="0" algn="just">
              <a:lnSpc>
                <a:spcPct val="150000"/>
              </a:lnSpc>
              <a:buFont typeface="Wingdings" pitchFamily="2" charset="2"/>
              <a:buChar char="à"/>
            </a:pPr>
            <a:r>
              <a:rPr lang="pt-BR" altLang="pt-BR" sz="2000" dirty="0">
                <a:latin typeface="Calibri" panose="020F0502020204030204" pitchFamily="34" charset="0"/>
                <a:sym typeface="Wingdings" panose="05000000000000000000" pitchFamily="2" charset="2"/>
              </a:rPr>
              <a:t>Portaria MPS nº </a:t>
            </a:r>
            <a:r>
              <a:rPr lang="pt-BR" altLang="pt-BR" sz="2000" dirty="0" smtClean="0">
                <a:latin typeface="Calibri" panose="020F0502020204030204" pitchFamily="34" charset="0"/>
                <a:sym typeface="Wingdings" panose="05000000000000000000" pitchFamily="2" charset="2"/>
              </a:rPr>
              <a:t>530/2014: </a:t>
            </a:r>
            <a:r>
              <a:rPr lang="pt-BR" altLang="pt-BR" sz="2000" dirty="0">
                <a:latin typeface="Calibri" panose="020F0502020204030204" pitchFamily="34" charset="0"/>
                <a:sym typeface="Wingdings" panose="05000000000000000000" pitchFamily="2" charset="2"/>
              </a:rPr>
              <a:t>Disciplina o Processo Administrativo Previdenciário</a:t>
            </a:r>
            <a:r>
              <a:rPr lang="pt-BR" altLang="pt-BR" sz="2000" dirty="0" smtClean="0">
                <a:latin typeface="Calibri" panose="020F0502020204030204" pitchFamily="34" charset="0"/>
                <a:sym typeface="Wingdings" panose="05000000000000000000" pitchFamily="2" charset="2"/>
              </a:rPr>
              <a:t>.</a:t>
            </a:r>
          </a:p>
          <a:p>
            <a:pPr marL="88900" indent="0" algn="just">
              <a:lnSpc>
                <a:spcPct val="150000"/>
              </a:lnSpc>
              <a:buFont typeface="Wingdings" pitchFamily="2" charset="2"/>
              <a:buChar char="à"/>
            </a:pPr>
            <a:r>
              <a:rPr lang="pt-BR" altLang="pt-BR" sz="2000" dirty="0" smtClean="0">
                <a:latin typeface="Calibri" panose="020F0502020204030204" pitchFamily="34" charset="0"/>
                <a:sym typeface="Wingdings" panose="05000000000000000000" pitchFamily="2" charset="2"/>
              </a:rPr>
              <a:t>Portaria MPS nº 185/2015: Institui o Programa de Certificação </a:t>
            </a:r>
            <a:r>
              <a:rPr lang="pt-BR" altLang="pt-BR" sz="2000" dirty="0" smtClean="0">
                <a:latin typeface="Calibri" panose="020F0502020204030204" pitchFamily="34" charset="0"/>
                <a:sym typeface="Wingdings" panose="05000000000000000000" pitchFamily="2" charset="2"/>
              </a:rPr>
              <a:t>Institucional</a:t>
            </a:r>
            <a:endParaRPr lang="pt-BR" altLang="pt-BR" sz="2000" dirty="0" smtClean="0">
              <a:latin typeface="Calibri" panose="020F0502020204030204" pitchFamily="34" charset="0"/>
              <a:sym typeface="Wingdings" panose="05000000000000000000" pitchFamily="2" charset="2"/>
            </a:endParaRPr>
          </a:p>
        </p:txBody>
      </p:sp>
      <p:sp>
        <p:nvSpPr>
          <p:cNvPr id="3" name="Rectangle 2"/>
          <p:cNvSpPr>
            <a:spLocks noGrp="1" noChangeArrowheads="1"/>
          </p:cNvSpPr>
          <p:nvPr>
            <p:ph type="title"/>
          </p:nvPr>
        </p:nvSpPr>
        <p:spPr bwMode="auto">
          <a:xfrm>
            <a:off x="-35568" y="854353"/>
            <a:ext cx="9144000" cy="48641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pt-BR" altLang="pt-BR" sz="2400" b="1" u="sng" dirty="0" smtClean="0">
                <a:solidFill>
                  <a:srgbClr val="002060"/>
                </a:solidFill>
              </a:rPr>
              <a:t>REGULAÇÃO</a:t>
            </a:r>
            <a:r>
              <a:rPr lang="pt-BR" altLang="pt-BR" sz="2400" b="1" u="sng" dirty="0" smtClean="0">
                <a:solidFill>
                  <a:srgbClr val="002060"/>
                </a:solidFill>
              </a:rPr>
              <a:t> </a:t>
            </a:r>
            <a:r>
              <a:rPr lang="pt-BR" altLang="pt-BR" sz="2400" b="1" u="sng" dirty="0" smtClean="0">
                <a:solidFill>
                  <a:srgbClr val="002060"/>
                </a:solidFill>
              </a:rPr>
              <a:t>- PRINCIPAIS ATOS NORMATIVOS EM VIGOR</a:t>
            </a:r>
            <a:endParaRPr lang="pt-BR" altLang="pt-BR" sz="2400" b="1" u="sng" dirty="0">
              <a:solidFill>
                <a:srgbClr val="002060"/>
              </a:solidFill>
            </a:endParaRPr>
          </a:p>
        </p:txBody>
      </p:sp>
      <p:sp>
        <p:nvSpPr>
          <p:cNvPr id="4" name="Título 1"/>
          <p:cNvSpPr txBox="1">
            <a:spLocks/>
          </p:cNvSpPr>
          <p:nvPr/>
        </p:nvSpPr>
        <p:spPr>
          <a:xfrm>
            <a:off x="-1" y="0"/>
            <a:ext cx="9144001" cy="854353"/>
          </a:xfrm>
          <a:prstGeom prst="rect">
            <a:avLst/>
          </a:prstGeom>
          <a:solidFill>
            <a:schemeClr val="accent6">
              <a:lumMod val="75000"/>
            </a:schemeClr>
          </a:solidFill>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pt-BR" b="1" dirty="0" smtClean="0">
              <a:solidFill>
                <a:schemeClr val="bg1"/>
              </a:solidFill>
            </a:endParaRPr>
          </a:p>
        </p:txBody>
      </p:sp>
    </p:spTree>
    <p:extLst>
      <p:ext uri="{BB962C8B-B14F-4D97-AF65-F5344CB8AC3E}">
        <p14:creationId xmlns:p14="http://schemas.microsoft.com/office/powerpoint/2010/main" val="2494189086"/>
      </p:ext>
    </p:extLst>
  </p:cSld>
  <p:clrMapOvr>
    <a:masterClrMapping/>
  </p:clrMapOvr>
  <mc:AlternateContent xmlns:mc="http://schemas.openxmlformats.org/markup-compatibility/2006" xmlns:p14="http://schemas.microsoft.com/office/powerpoint/2010/main">
    <mc:Choice Requires="p14">
      <p:transition spd="slow" p14:dur="2000">
        <p:wheel spokes="1"/>
      </p:transition>
    </mc:Choice>
    <mc:Fallback xmlns="">
      <p:transition spd="slow">
        <p:wheel spokes="1"/>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79512" y="836712"/>
            <a:ext cx="8892480" cy="5616624"/>
          </a:xfrm>
        </p:spPr>
        <p:txBody>
          <a:bodyPr/>
          <a:lstStyle/>
          <a:p>
            <a:pPr marL="0" indent="0" algn="just">
              <a:buNone/>
            </a:pPr>
            <a:endParaRPr lang="pt-BR" sz="2800" b="1" dirty="0" smtClean="0">
              <a:solidFill>
                <a:srgbClr val="000099"/>
              </a:solidFill>
            </a:endParaRPr>
          </a:p>
          <a:p>
            <a:pPr marL="0" indent="0" algn="just">
              <a:buNone/>
            </a:pPr>
            <a:endParaRPr lang="pt-BR" sz="2000" dirty="0">
              <a:solidFill>
                <a:srgbClr val="000099"/>
              </a:solidFill>
            </a:endParaRPr>
          </a:p>
        </p:txBody>
      </p:sp>
      <p:graphicFrame>
        <p:nvGraphicFramePr>
          <p:cNvPr id="4" name="Diagrama 3"/>
          <p:cNvGraphicFramePr/>
          <p:nvPr>
            <p:extLst>
              <p:ext uri="{D42A27DB-BD31-4B8C-83A1-F6EECF244321}">
                <p14:modId xmlns:p14="http://schemas.microsoft.com/office/powerpoint/2010/main" val="57540486"/>
              </p:ext>
            </p:extLst>
          </p:nvPr>
        </p:nvGraphicFramePr>
        <p:xfrm>
          <a:off x="-900608" y="-171400"/>
          <a:ext cx="10044608" cy="74168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7008837"/>
      </p:ext>
    </p:extLst>
  </p:cSld>
  <p:clrMapOvr>
    <a:masterClrMapping/>
  </p:clrMapOvr>
  <p:transition spd="med">
    <p:circl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79512" y="836712"/>
            <a:ext cx="8892480" cy="5616624"/>
          </a:xfrm>
        </p:spPr>
        <p:txBody>
          <a:bodyPr/>
          <a:lstStyle/>
          <a:p>
            <a:pPr marL="0" indent="0" algn="just">
              <a:buNone/>
            </a:pPr>
            <a:endParaRPr lang="pt-BR" sz="2800" b="1" dirty="0" smtClean="0">
              <a:solidFill>
                <a:srgbClr val="000099"/>
              </a:solidFill>
            </a:endParaRPr>
          </a:p>
          <a:p>
            <a:pPr marL="0" indent="0" algn="just">
              <a:buNone/>
            </a:pPr>
            <a:endParaRPr lang="pt-BR" sz="2000" dirty="0">
              <a:solidFill>
                <a:srgbClr val="000099"/>
              </a:solidFill>
            </a:endParaRPr>
          </a:p>
        </p:txBody>
      </p:sp>
      <p:graphicFrame>
        <p:nvGraphicFramePr>
          <p:cNvPr id="4" name="Diagrama 3"/>
          <p:cNvGraphicFramePr/>
          <p:nvPr>
            <p:extLst>
              <p:ext uri="{D42A27DB-BD31-4B8C-83A1-F6EECF244321}">
                <p14:modId xmlns:p14="http://schemas.microsoft.com/office/powerpoint/2010/main" val="2064492554"/>
              </p:ext>
            </p:extLst>
          </p:nvPr>
        </p:nvGraphicFramePr>
        <p:xfrm>
          <a:off x="-929869" y="-819472"/>
          <a:ext cx="10044608" cy="8208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7713585"/>
      </p:ext>
    </p:extLst>
  </p:cSld>
  <p:clrMapOvr>
    <a:masterClrMapping/>
  </p:clrMapOvr>
  <p:transition spd="med">
    <p:circl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ítulo 1"/>
          <p:cNvSpPr>
            <a:spLocks noGrp="1"/>
          </p:cNvSpPr>
          <p:nvPr>
            <p:ph type="title"/>
          </p:nvPr>
        </p:nvSpPr>
        <p:spPr>
          <a:xfrm>
            <a:off x="-68547" y="0"/>
            <a:ext cx="9252520" cy="1143000"/>
          </a:xfrm>
          <a:solidFill>
            <a:schemeClr val="accent6">
              <a:lumMod val="75000"/>
            </a:schemeClr>
          </a:solidFill>
        </p:spPr>
        <p:txBody>
          <a:bodyPr/>
          <a:lstStyle/>
          <a:p>
            <a:pPr algn="ctr"/>
            <a:r>
              <a:rPr lang="pt-BR" b="1" dirty="0" smtClean="0">
                <a:solidFill>
                  <a:schemeClr val="bg1"/>
                </a:solidFill>
              </a:rPr>
              <a:t>REGULAÇÃO e FISCALIZAÇÃO</a:t>
            </a:r>
          </a:p>
        </p:txBody>
      </p:sp>
      <p:sp>
        <p:nvSpPr>
          <p:cNvPr id="6" name="Retângulo 5"/>
          <p:cNvSpPr/>
          <p:nvPr/>
        </p:nvSpPr>
        <p:spPr>
          <a:xfrm>
            <a:off x="384175" y="2943225"/>
            <a:ext cx="3944938" cy="1111250"/>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3000" dirty="0" smtClean="0">
                <a:ln w="0"/>
                <a:solidFill>
                  <a:schemeClr val="bg1"/>
                </a:solidFill>
                <a:effectLst>
                  <a:outerShdw blurRad="38100" dist="19050" dir="2700000" algn="tl" rotWithShape="0">
                    <a:schemeClr val="dk1">
                      <a:alpha val="40000"/>
                    </a:schemeClr>
                  </a:outerShdw>
                </a:effectLst>
              </a:rPr>
              <a:t>RECOMENDAÇÃO</a:t>
            </a:r>
            <a:endParaRPr lang="pt-BR" sz="3000" dirty="0">
              <a:ln w="0"/>
              <a:solidFill>
                <a:schemeClr val="bg1"/>
              </a:solidFill>
              <a:effectLst>
                <a:outerShdw blurRad="38100" dist="19050" dir="2700000" algn="tl" rotWithShape="0">
                  <a:schemeClr val="dk1">
                    <a:alpha val="40000"/>
                  </a:schemeClr>
                </a:outerShdw>
              </a:effectLst>
            </a:endParaRPr>
          </a:p>
        </p:txBody>
      </p:sp>
      <p:sp>
        <p:nvSpPr>
          <p:cNvPr id="7" name="Retângulo 6"/>
          <p:cNvSpPr/>
          <p:nvPr/>
        </p:nvSpPr>
        <p:spPr>
          <a:xfrm>
            <a:off x="4298950" y="1704975"/>
            <a:ext cx="4402138" cy="1187450"/>
          </a:xfrm>
          <a:prstGeom prst="rect">
            <a:avLst/>
          </a:prstGeom>
          <a:solidFill>
            <a:srgbClr val="D9D8B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3000" dirty="0" smtClean="0">
                <a:ln w="0"/>
                <a:solidFill>
                  <a:schemeClr val="tx1"/>
                </a:solidFill>
                <a:effectLst>
                  <a:outerShdw blurRad="38100" dist="19050" dir="2700000" algn="tl" rotWithShape="0">
                    <a:schemeClr val="dk1">
                      <a:alpha val="40000"/>
                    </a:schemeClr>
                  </a:outerShdw>
                </a:effectLst>
              </a:rPr>
              <a:t>BOAS PRÁTICAS</a:t>
            </a:r>
            <a:endParaRPr lang="pt-BR" sz="3000" dirty="0">
              <a:ln w="0"/>
              <a:solidFill>
                <a:schemeClr val="tx1"/>
              </a:solidFill>
              <a:effectLst>
                <a:outerShdw blurRad="38100" dist="19050" dir="2700000" algn="tl" rotWithShape="0">
                  <a:schemeClr val="dk1">
                    <a:alpha val="40000"/>
                  </a:schemeClr>
                </a:outerShdw>
              </a:effectLst>
            </a:endParaRPr>
          </a:p>
          <a:p>
            <a:pPr algn="ctr">
              <a:defRPr/>
            </a:pPr>
            <a:r>
              <a:rPr lang="pt-BR" sz="3000" dirty="0">
                <a:ln w="0"/>
                <a:solidFill>
                  <a:schemeClr val="tx1"/>
                </a:solidFill>
                <a:effectLst>
                  <a:outerShdw blurRad="38100" dist="19050" dir="2700000" algn="tl" rotWithShape="0">
                    <a:schemeClr val="dk1">
                      <a:alpha val="40000"/>
                    </a:schemeClr>
                  </a:outerShdw>
                </a:effectLst>
              </a:rPr>
              <a:t>DE </a:t>
            </a:r>
            <a:r>
              <a:rPr lang="pt-BR" sz="3000" dirty="0" smtClean="0">
                <a:ln w="0"/>
                <a:solidFill>
                  <a:schemeClr val="tx1"/>
                </a:solidFill>
                <a:effectLst>
                  <a:outerShdw blurRad="38100" dist="19050" dir="2700000" algn="tl" rotWithShape="0">
                    <a:schemeClr val="dk1">
                      <a:alpha val="40000"/>
                    </a:schemeClr>
                  </a:outerShdw>
                </a:effectLst>
              </a:rPr>
              <a:t>GOVERNANÇA</a:t>
            </a:r>
            <a:endParaRPr lang="pt-BR" sz="3000" dirty="0">
              <a:ln w="0"/>
              <a:solidFill>
                <a:schemeClr val="tx1"/>
              </a:solidFill>
              <a:effectLst>
                <a:outerShdw blurRad="38100" dist="19050" dir="2700000" algn="tl" rotWithShape="0">
                  <a:schemeClr val="dk1">
                    <a:alpha val="40000"/>
                  </a:schemeClr>
                </a:outerShdw>
              </a:effectLst>
            </a:endParaRPr>
          </a:p>
        </p:txBody>
      </p:sp>
      <p:sp>
        <p:nvSpPr>
          <p:cNvPr id="10" name="Retângulo 9"/>
          <p:cNvSpPr/>
          <p:nvPr/>
        </p:nvSpPr>
        <p:spPr>
          <a:xfrm>
            <a:off x="4724400" y="2782888"/>
            <a:ext cx="4316413" cy="1211262"/>
          </a:xfrm>
          <a:prstGeom prst="rect">
            <a:avLst/>
          </a:prstGeom>
          <a:solidFill>
            <a:srgbClr val="D9D8B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3000" dirty="0">
                <a:ln w="0"/>
                <a:solidFill>
                  <a:schemeClr val="tx1"/>
                </a:solidFill>
                <a:effectLst>
                  <a:outerShdw blurRad="38100" dist="19050" dir="2700000" algn="tl" rotWithShape="0">
                    <a:schemeClr val="dk1">
                      <a:alpha val="40000"/>
                    </a:schemeClr>
                  </a:outerShdw>
                </a:effectLst>
              </a:rPr>
              <a:t>SISTEMAS DE CONTROLE</a:t>
            </a:r>
          </a:p>
        </p:txBody>
      </p:sp>
      <p:sp>
        <p:nvSpPr>
          <p:cNvPr id="11" name="Retângulo 10"/>
          <p:cNvSpPr/>
          <p:nvPr/>
        </p:nvSpPr>
        <p:spPr>
          <a:xfrm>
            <a:off x="4954587" y="3821113"/>
            <a:ext cx="4189413" cy="1139825"/>
          </a:xfrm>
          <a:prstGeom prst="rect">
            <a:avLst/>
          </a:prstGeom>
          <a:solidFill>
            <a:srgbClr val="D9D8B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3000" dirty="0">
                <a:ln w="0"/>
                <a:solidFill>
                  <a:schemeClr val="tx1"/>
                </a:solidFill>
                <a:effectLst>
                  <a:outerShdw blurRad="38100" dist="19050" dir="2700000" algn="tl" rotWithShape="0">
                    <a:schemeClr val="dk1">
                      <a:alpha val="40000"/>
                    </a:schemeClr>
                  </a:outerShdw>
                </a:effectLst>
              </a:rPr>
              <a:t>AVALIAÇÃO DE RISCOS</a:t>
            </a:r>
          </a:p>
        </p:txBody>
      </p:sp>
      <p:sp>
        <p:nvSpPr>
          <p:cNvPr id="8" name="Retângulo 7"/>
          <p:cNvSpPr/>
          <p:nvPr/>
        </p:nvSpPr>
        <p:spPr>
          <a:xfrm>
            <a:off x="612775" y="3821113"/>
            <a:ext cx="3944938" cy="1223962"/>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3000" dirty="0" smtClean="0">
                <a:ln w="0"/>
                <a:solidFill>
                  <a:schemeClr val="bg1"/>
                </a:solidFill>
                <a:effectLst>
                  <a:outerShdw blurRad="38100" dist="19050" dir="2700000" algn="tl" rotWithShape="0">
                    <a:schemeClr val="dk1">
                      <a:alpha val="40000"/>
                    </a:schemeClr>
                  </a:outerShdw>
                </a:effectLst>
              </a:rPr>
              <a:t>AUTUAÇÃO</a:t>
            </a:r>
            <a:endParaRPr lang="pt-BR" sz="3000" dirty="0">
              <a:ln w="0"/>
              <a:solidFill>
                <a:schemeClr val="bg1"/>
              </a:solidFill>
              <a:effectLst>
                <a:outerShdw blurRad="38100" dist="19050" dir="2700000" algn="tl" rotWithShape="0">
                  <a:schemeClr val="dk1">
                    <a:alpha val="40000"/>
                  </a:schemeClr>
                </a:outerShdw>
              </a:effectLst>
            </a:endParaRPr>
          </a:p>
        </p:txBody>
      </p:sp>
      <p:sp>
        <p:nvSpPr>
          <p:cNvPr id="4" name="Retângulo 3"/>
          <p:cNvSpPr/>
          <p:nvPr/>
        </p:nvSpPr>
        <p:spPr>
          <a:xfrm>
            <a:off x="973138" y="4806950"/>
            <a:ext cx="4606974" cy="1117600"/>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3000" dirty="0">
                <a:ln w="0"/>
                <a:solidFill>
                  <a:schemeClr val="bg1"/>
                </a:solidFill>
                <a:effectLst>
                  <a:outerShdw blurRad="38100" dist="19050" dir="2700000" algn="tl" rotWithShape="0">
                    <a:schemeClr val="dk1">
                      <a:alpha val="40000"/>
                    </a:schemeClr>
                  </a:outerShdw>
                </a:effectLst>
              </a:rPr>
              <a:t>RESPONSABILIZAÇÃO</a:t>
            </a:r>
          </a:p>
        </p:txBody>
      </p:sp>
    </p:spTree>
    <p:extLst>
      <p:ext uri="{BB962C8B-B14F-4D97-AF65-F5344CB8AC3E}">
        <p14:creationId xmlns:p14="http://schemas.microsoft.com/office/powerpoint/2010/main" val="3917294135"/>
      </p:ext>
    </p:extLst>
  </p:cSld>
  <p:clrMapOvr>
    <a:masterClrMapping/>
  </p:clrMapOvr>
  <p:transition spd="med">
    <p:circl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357188" y="3379788"/>
            <a:ext cx="4248150" cy="2592387"/>
          </a:xfrm>
          <a:prstGeom prst="rect">
            <a:avLst/>
          </a:prstGeom>
          <a:solidFill>
            <a:schemeClr val="accent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pt-BR" sz="4000" dirty="0" smtClean="0">
                <a:solidFill>
                  <a:srgbClr val="000000"/>
                </a:solidFill>
              </a:rPr>
              <a:t>MODERNIZAÇÃO</a:t>
            </a:r>
          </a:p>
          <a:p>
            <a:pPr algn="ctr" eaLnBrk="1" hangingPunct="1"/>
            <a:r>
              <a:rPr lang="pt-BR" sz="4000" dirty="0" smtClean="0">
                <a:solidFill>
                  <a:srgbClr val="000000"/>
                </a:solidFill>
              </a:rPr>
              <a:t>DA GESTÃO</a:t>
            </a:r>
          </a:p>
          <a:p>
            <a:pPr algn="ctr" eaLnBrk="1" hangingPunct="1"/>
            <a:r>
              <a:rPr lang="pt-BR" sz="4000" dirty="0" smtClean="0">
                <a:solidFill>
                  <a:srgbClr val="000000"/>
                </a:solidFill>
              </a:rPr>
              <a:t>DOS RPPS</a:t>
            </a:r>
            <a:endParaRPr lang="pt-BR" sz="4000" dirty="0">
              <a:solidFill>
                <a:srgbClr val="000000"/>
              </a:solidFill>
            </a:endParaRPr>
          </a:p>
        </p:txBody>
      </p:sp>
      <p:sp>
        <p:nvSpPr>
          <p:cNvPr id="14339" name="Rectangle 5"/>
          <p:cNvSpPr>
            <a:spLocks noChangeArrowheads="1"/>
          </p:cNvSpPr>
          <p:nvPr/>
        </p:nvSpPr>
        <p:spPr bwMode="auto">
          <a:xfrm>
            <a:off x="4605338" y="3357563"/>
            <a:ext cx="4249737" cy="2592387"/>
          </a:xfrm>
          <a:prstGeom prst="rect">
            <a:avLst/>
          </a:prstGeom>
          <a:solidFill>
            <a:schemeClr val="accent6">
              <a:lumMod val="75000"/>
            </a:schemeClr>
          </a:solidFill>
          <a:ln w="9525">
            <a:solidFill>
              <a:srgbClr val="000000"/>
            </a:solidFill>
            <a:miter lim="800000"/>
            <a:headEnd/>
            <a:tailEnd/>
          </a:ln>
        </p:spPr>
        <p:txBody>
          <a:bodyPr wrap="none" anchor="ctr"/>
          <a:lstStyle/>
          <a:p>
            <a:pPr algn="ctr" eaLnBrk="1" hangingPunct="1"/>
            <a:r>
              <a:rPr lang="pt-BR" sz="4000" dirty="0" smtClean="0">
                <a:solidFill>
                  <a:schemeClr val="bg1"/>
                </a:solidFill>
              </a:rPr>
              <a:t>CERTIFICAÇÃO</a:t>
            </a:r>
          </a:p>
          <a:p>
            <a:pPr algn="ctr" eaLnBrk="1" hangingPunct="1"/>
            <a:r>
              <a:rPr lang="pt-BR" sz="4000" dirty="0" smtClean="0">
                <a:solidFill>
                  <a:schemeClr val="bg1"/>
                </a:solidFill>
              </a:rPr>
              <a:t>INSTITUCIONAL</a:t>
            </a:r>
            <a:endParaRPr lang="pt-BR" sz="4000" dirty="0">
              <a:solidFill>
                <a:schemeClr val="bg1"/>
              </a:solidFill>
            </a:endParaRPr>
          </a:p>
        </p:txBody>
      </p:sp>
      <p:sp>
        <p:nvSpPr>
          <p:cNvPr id="14340" name="Rectangle 4"/>
          <p:cNvSpPr>
            <a:spLocks noChangeArrowheads="1"/>
          </p:cNvSpPr>
          <p:nvPr/>
        </p:nvSpPr>
        <p:spPr bwMode="auto">
          <a:xfrm>
            <a:off x="357188" y="765175"/>
            <a:ext cx="4248150" cy="2592388"/>
          </a:xfrm>
          <a:prstGeom prst="rect">
            <a:avLst/>
          </a:prstGeom>
          <a:solidFill>
            <a:srgbClr val="4242CA"/>
          </a:solidFill>
          <a:ln w="9525">
            <a:solidFill>
              <a:srgbClr val="000000"/>
            </a:solidFill>
            <a:miter lim="800000"/>
            <a:headEnd/>
            <a:tailEnd/>
          </a:ln>
        </p:spPr>
        <p:txBody>
          <a:bodyPr wrap="none" anchor="ctr"/>
          <a:lstStyle/>
          <a:p>
            <a:pPr algn="ctr" eaLnBrk="1" hangingPunct="1"/>
            <a:r>
              <a:rPr lang="pt-BR" sz="4000" dirty="0" smtClean="0">
                <a:solidFill>
                  <a:srgbClr val="000000"/>
                </a:solidFill>
              </a:rPr>
              <a:t>CRP</a:t>
            </a:r>
            <a:endParaRPr lang="pt-BR" sz="4000" dirty="0">
              <a:solidFill>
                <a:srgbClr val="000000"/>
              </a:solidFill>
            </a:endParaRPr>
          </a:p>
        </p:txBody>
      </p:sp>
      <p:sp>
        <p:nvSpPr>
          <p:cNvPr id="14341" name="Rectangle 5"/>
          <p:cNvSpPr>
            <a:spLocks noChangeArrowheads="1"/>
          </p:cNvSpPr>
          <p:nvPr/>
        </p:nvSpPr>
        <p:spPr bwMode="auto">
          <a:xfrm>
            <a:off x="4605337" y="750868"/>
            <a:ext cx="4249737" cy="2592388"/>
          </a:xfrm>
          <a:prstGeom prst="rect">
            <a:avLst/>
          </a:prstGeom>
          <a:solidFill>
            <a:srgbClr val="B4B4EA"/>
          </a:solidFill>
          <a:ln w="9525">
            <a:solidFill>
              <a:srgbClr val="000000"/>
            </a:solidFill>
            <a:miter lim="800000"/>
            <a:headEnd/>
            <a:tailEnd/>
          </a:ln>
        </p:spPr>
        <p:txBody>
          <a:bodyPr wrap="none" anchor="ctr"/>
          <a:lstStyle/>
          <a:p>
            <a:pPr algn="ctr" eaLnBrk="1" hangingPunct="1"/>
            <a:r>
              <a:rPr lang="pt-BR" sz="4000" dirty="0" smtClean="0"/>
              <a:t>VERIFICAÇÃO</a:t>
            </a:r>
          </a:p>
          <a:p>
            <a:pPr algn="ctr" eaLnBrk="1" hangingPunct="1"/>
            <a:r>
              <a:rPr lang="pt-BR" sz="4000" dirty="0" smtClean="0"/>
              <a:t>NORMAS </a:t>
            </a:r>
          </a:p>
          <a:p>
            <a:pPr algn="ctr" eaLnBrk="1" hangingPunct="1"/>
            <a:r>
              <a:rPr lang="pt-BR" sz="4000" dirty="0" smtClean="0"/>
              <a:t>BASILARES</a:t>
            </a:r>
            <a:endParaRPr lang="pt-BR" sz="4000" dirty="0"/>
          </a:p>
        </p:txBody>
      </p:sp>
      <p:sp>
        <p:nvSpPr>
          <p:cNvPr id="2" name="Seta para baixo 1"/>
          <p:cNvSpPr/>
          <p:nvPr/>
        </p:nvSpPr>
        <p:spPr bwMode="auto">
          <a:xfrm rot="18901514">
            <a:off x="3995936" y="2780928"/>
            <a:ext cx="936104" cy="1224136"/>
          </a:xfrm>
          <a:prstGeom prst="downArrow">
            <a:avLst/>
          </a:prstGeom>
          <a:solidFill>
            <a:schemeClr val="accent3">
              <a:lumMod val="60000"/>
              <a:lumOff val="40000"/>
            </a:schemeClr>
          </a:solidFill>
          <a:ln w="3175" cap="flat" cmpd="sng" algn="ctr">
            <a:solidFill>
              <a:schemeClr val="tx1"/>
            </a:solid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800" b="0" i="0" u="none" strike="noStrike" cap="none" normalizeH="0" baseline="0" smtClean="0">
              <a:ln>
                <a:noFill/>
              </a:ln>
              <a:solidFill>
                <a:schemeClr val="tx1"/>
              </a:solidFill>
              <a:effectLst/>
              <a:latin typeface="Times New Roman" pitchFamily="18" charset="0"/>
            </a:endParaRPr>
          </a:p>
        </p:txBody>
      </p:sp>
      <p:sp>
        <p:nvSpPr>
          <p:cNvPr id="8" name="Título 1"/>
          <p:cNvSpPr txBox="1">
            <a:spLocks/>
          </p:cNvSpPr>
          <p:nvPr/>
        </p:nvSpPr>
        <p:spPr>
          <a:xfrm>
            <a:off x="-68547" y="0"/>
            <a:ext cx="9252520" cy="1143000"/>
          </a:xfrm>
          <a:prstGeom prst="rect">
            <a:avLst/>
          </a:prstGeom>
          <a:solidFill>
            <a:schemeClr val="accent6">
              <a:lumMod val="75000"/>
            </a:schemeClr>
          </a:solidFill>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pt-BR" b="1" dirty="0" smtClean="0">
                <a:solidFill>
                  <a:schemeClr val="bg1"/>
                </a:solidFill>
              </a:rPr>
              <a:t>REGULAÇÃO e FISCALIZAÇÃO</a:t>
            </a:r>
          </a:p>
        </p:txBody>
      </p:sp>
    </p:spTree>
    <p:extLst>
      <p:ext uri="{BB962C8B-B14F-4D97-AF65-F5344CB8AC3E}">
        <p14:creationId xmlns:p14="http://schemas.microsoft.com/office/powerpoint/2010/main" val="3891445783"/>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_s1034"/>
          <p:cNvSpPr>
            <a:spLocks noChangeArrowheads="1"/>
          </p:cNvSpPr>
          <p:nvPr/>
        </p:nvSpPr>
        <p:spPr bwMode="auto">
          <a:xfrm>
            <a:off x="7698468" y="5419336"/>
            <a:ext cx="865187" cy="899457"/>
          </a:xfrm>
          <a:prstGeom prst="ellipse">
            <a:avLst/>
          </a:prstGeom>
          <a:solidFill>
            <a:schemeClr val="accent1"/>
          </a:solidFill>
          <a:ln w="9525">
            <a:solidFill>
              <a:schemeClr val="tx1"/>
            </a:solidFill>
            <a:round/>
            <a:headEnd/>
            <a:tailEnd/>
          </a:ln>
        </p:spPr>
        <p:txBody>
          <a:bodyPr wrap="none" lIns="0" tIns="0" rIns="0" bIns="0" anchor="ctr"/>
          <a:lstStyle/>
          <a:p>
            <a:pPr algn="ctr"/>
            <a:r>
              <a:rPr lang="pt-BR" altLang="pt-BR" sz="1200">
                <a:latin typeface="Century Gothic" panose="020B0502020202020204" pitchFamily="34" charset="0"/>
              </a:rPr>
              <a:t>CVM</a:t>
            </a:r>
          </a:p>
        </p:txBody>
      </p:sp>
      <p:sp>
        <p:nvSpPr>
          <p:cNvPr id="138255" name="_s1034"/>
          <p:cNvSpPr>
            <a:spLocks noChangeArrowheads="1"/>
          </p:cNvSpPr>
          <p:nvPr/>
        </p:nvSpPr>
        <p:spPr bwMode="auto">
          <a:xfrm>
            <a:off x="4709098" y="5310731"/>
            <a:ext cx="1295400" cy="1008062"/>
          </a:xfrm>
          <a:prstGeom prst="ellipse">
            <a:avLst/>
          </a:prstGeom>
          <a:solidFill>
            <a:schemeClr val="accent1"/>
          </a:solidFill>
          <a:ln w="3175">
            <a:solidFill>
              <a:schemeClr val="tx1"/>
            </a:solidFill>
            <a:prstDash val="solid"/>
            <a:round/>
            <a:headEnd/>
            <a:tailEnd/>
          </a:ln>
        </p:spPr>
        <p:txBody>
          <a:bodyPr wrap="none" lIns="0" tIns="0" rIns="0" bIns="0" anchor="ctr"/>
          <a:lstStyle/>
          <a:p>
            <a:r>
              <a:rPr lang="pt-BR" altLang="pt-BR" b="1" dirty="0">
                <a:latin typeface="Century Gothic" panose="020B0502020202020204" pitchFamily="34" charset="0"/>
              </a:rPr>
              <a:t>TCE</a:t>
            </a:r>
          </a:p>
        </p:txBody>
      </p:sp>
      <p:sp>
        <p:nvSpPr>
          <p:cNvPr id="21" name="Título 1"/>
          <p:cNvSpPr txBox="1">
            <a:spLocks/>
          </p:cNvSpPr>
          <p:nvPr/>
        </p:nvSpPr>
        <p:spPr>
          <a:xfrm>
            <a:off x="-1" y="0"/>
            <a:ext cx="9144001" cy="1143000"/>
          </a:xfrm>
          <a:prstGeom prst="rect">
            <a:avLst/>
          </a:prstGeom>
          <a:solidFill>
            <a:schemeClr val="accent6">
              <a:lumMod val="75000"/>
            </a:schemeClr>
          </a:solidFill>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pt-BR" b="1" dirty="0" smtClean="0">
              <a:solidFill>
                <a:schemeClr val="bg1"/>
              </a:solidFill>
            </a:endParaRPr>
          </a:p>
        </p:txBody>
      </p:sp>
      <p:sp>
        <p:nvSpPr>
          <p:cNvPr id="138259" name="_s1034"/>
          <p:cNvSpPr>
            <a:spLocks noChangeArrowheads="1"/>
          </p:cNvSpPr>
          <p:nvPr/>
        </p:nvSpPr>
        <p:spPr bwMode="auto">
          <a:xfrm>
            <a:off x="5376052" y="5323895"/>
            <a:ext cx="1279525" cy="997130"/>
          </a:xfrm>
          <a:prstGeom prst="ellipse">
            <a:avLst/>
          </a:prstGeom>
          <a:solidFill>
            <a:schemeClr val="accent1"/>
          </a:solidFill>
          <a:ln w="9525">
            <a:solidFill>
              <a:schemeClr val="tx1"/>
            </a:solidFill>
            <a:round/>
            <a:headEnd/>
            <a:tailEnd/>
          </a:ln>
        </p:spPr>
        <p:txBody>
          <a:bodyPr wrap="none" lIns="0" tIns="0" rIns="0" bIns="0" anchor="ctr"/>
          <a:lstStyle/>
          <a:p>
            <a:pPr algn="ctr"/>
            <a:r>
              <a:rPr lang="pt-BR" altLang="pt-BR" sz="1600" dirty="0" smtClean="0">
                <a:latin typeface="Century Gothic" panose="020B0502020202020204" pitchFamily="34" charset="0"/>
              </a:rPr>
              <a:t>MIN. </a:t>
            </a:r>
          </a:p>
          <a:p>
            <a:pPr algn="ctr"/>
            <a:r>
              <a:rPr lang="pt-BR" altLang="pt-BR" sz="1600" dirty="0" smtClean="0">
                <a:latin typeface="Century Gothic" panose="020B0502020202020204" pitchFamily="34" charset="0"/>
              </a:rPr>
              <a:t>PÚBLIC.</a:t>
            </a:r>
            <a:endParaRPr lang="pt-BR" altLang="pt-BR" sz="1600" dirty="0">
              <a:latin typeface="Century Gothic" panose="020B0502020202020204" pitchFamily="34" charset="0"/>
            </a:endParaRPr>
          </a:p>
        </p:txBody>
      </p:sp>
      <p:sp>
        <p:nvSpPr>
          <p:cNvPr id="138242" name="Rectangle 2"/>
          <p:cNvSpPr>
            <a:spLocks noGrp="1" noChangeArrowheads="1"/>
          </p:cNvSpPr>
          <p:nvPr>
            <p:ph type="body" sz="half" idx="1"/>
          </p:nvPr>
        </p:nvSpPr>
        <p:spPr>
          <a:xfrm>
            <a:off x="-51917" y="392014"/>
            <a:ext cx="4427538" cy="5832475"/>
          </a:xfrm>
          <a:solidFill>
            <a:schemeClr val="bg1"/>
          </a:solidFill>
          <a:ln/>
        </p:spPr>
        <p:txBody>
          <a:bodyPr/>
          <a:lstStyle/>
          <a:p>
            <a:pPr marL="0" indent="0">
              <a:lnSpc>
                <a:spcPct val="90000"/>
              </a:lnSpc>
              <a:buFontTx/>
              <a:buNone/>
            </a:pPr>
            <a:r>
              <a:rPr lang="pt-BR" altLang="pt-BR" sz="2800" dirty="0" smtClean="0"/>
              <a:t> </a:t>
            </a:r>
            <a:endParaRPr lang="pt-BR" altLang="pt-BR" dirty="0"/>
          </a:p>
          <a:p>
            <a:pPr marL="0" indent="0">
              <a:lnSpc>
                <a:spcPct val="90000"/>
              </a:lnSpc>
              <a:buFontTx/>
              <a:buNone/>
            </a:pPr>
            <a:endParaRPr lang="pt-BR" altLang="pt-BR" i="1" dirty="0" smtClean="0"/>
          </a:p>
          <a:p>
            <a:pPr marL="0" indent="0">
              <a:lnSpc>
                <a:spcPct val="90000"/>
              </a:lnSpc>
              <a:buFontTx/>
              <a:buNone/>
            </a:pPr>
            <a:endParaRPr lang="pt-BR" altLang="pt-BR" i="1" dirty="0"/>
          </a:p>
          <a:p>
            <a:pPr marL="0" indent="0">
              <a:lnSpc>
                <a:spcPct val="90000"/>
              </a:lnSpc>
              <a:buFontTx/>
              <a:buNone/>
            </a:pPr>
            <a:r>
              <a:rPr lang="pt-BR" altLang="pt-BR" i="1" dirty="0" smtClean="0"/>
              <a:t>como construir uma </a:t>
            </a:r>
            <a:r>
              <a:rPr lang="pt-BR" altLang="pt-BR" b="1" i="1" dirty="0" smtClean="0"/>
              <a:t>imagem sólida com base nas pessoas que fazem as organizações funcionarem?</a:t>
            </a:r>
          </a:p>
          <a:p>
            <a:pPr marL="0" indent="0">
              <a:lnSpc>
                <a:spcPct val="90000"/>
              </a:lnSpc>
              <a:buFontTx/>
              <a:buNone/>
            </a:pPr>
            <a:r>
              <a:rPr lang="pt-BR" altLang="pt-BR" b="1" i="1" dirty="0" smtClean="0"/>
              <a:t>QUAL A SOLIDEZ DE UM RPPS?</a:t>
            </a:r>
            <a:endParaRPr lang="pt-BR" altLang="pt-BR" dirty="0" smtClean="0"/>
          </a:p>
        </p:txBody>
      </p:sp>
      <p:grpSp>
        <p:nvGrpSpPr>
          <p:cNvPr id="2" name="Diagram 2"/>
          <p:cNvGrpSpPr>
            <a:grpSpLocks noChangeAspect="1"/>
          </p:cNvGrpSpPr>
          <p:nvPr/>
        </p:nvGrpSpPr>
        <p:grpSpPr bwMode="auto">
          <a:xfrm>
            <a:off x="3754546" y="-19245"/>
            <a:ext cx="5389398" cy="6361423"/>
            <a:chOff x="1884" y="632"/>
            <a:chExt cx="1934" cy="3012"/>
          </a:xfrm>
        </p:grpSpPr>
        <p:sp>
          <p:nvSpPr>
            <p:cNvPr id="3" name="_s1034"/>
            <p:cNvSpPr>
              <a:spLocks noChangeArrowheads="1"/>
            </p:cNvSpPr>
            <p:nvPr/>
          </p:nvSpPr>
          <p:spPr bwMode="auto">
            <a:xfrm>
              <a:off x="2571" y="632"/>
              <a:ext cx="704" cy="750"/>
            </a:xfrm>
            <a:prstGeom prst="ellipse">
              <a:avLst/>
            </a:prstGeom>
            <a:solidFill>
              <a:schemeClr val="accent1"/>
            </a:solidFill>
            <a:ln w="76200">
              <a:solidFill>
                <a:schemeClr val="tx1"/>
              </a:solidFill>
              <a:prstDash val="dashDot"/>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altLang="pt-BR" sz="1800" b="0" i="0" u="none" strike="noStrike" cap="none" normalizeH="0" baseline="0" smtClean="0">
                  <a:ln>
                    <a:noFill/>
                  </a:ln>
                  <a:solidFill>
                    <a:schemeClr val="tx1"/>
                  </a:solidFill>
                  <a:effectLst/>
                  <a:latin typeface="Century Gothic" panose="020B0502020202020204" pitchFamily="34" charset="0"/>
                  <a:cs typeface="Arial" panose="020B0604020202020204" pitchFamily="34" charset="0"/>
                </a:rPr>
                <a:t>Ente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pt-BR" altLang="pt-BR" sz="1800" b="0" i="0" u="none" strike="noStrike" cap="none" normalizeH="0" baseline="0" smtClean="0">
                  <a:ln>
                    <a:noFill/>
                  </a:ln>
                  <a:solidFill>
                    <a:schemeClr val="tx1"/>
                  </a:solidFill>
                  <a:effectLst/>
                  <a:latin typeface="Century Gothic" panose="020B0502020202020204" pitchFamily="34" charset="0"/>
                  <a:cs typeface="Arial" panose="020B0604020202020204" pitchFamily="34" charset="0"/>
                </a:rPr>
                <a:t>Federativo</a:t>
              </a:r>
            </a:p>
          </p:txBody>
        </p:sp>
        <p:sp>
          <p:nvSpPr>
            <p:cNvPr id="4" name="_s1034"/>
            <p:cNvSpPr>
              <a:spLocks noChangeArrowheads="1"/>
            </p:cNvSpPr>
            <p:nvPr/>
          </p:nvSpPr>
          <p:spPr bwMode="auto">
            <a:xfrm>
              <a:off x="2521" y="1367"/>
              <a:ext cx="771" cy="886"/>
            </a:xfrm>
            <a:prstGeom prst="ellipse">
              <a:avLst/>
            </a:prstGeom>
            <a:solidFill>
              <a:schemeClr val="accent1"/>
            </a:solidFill>
            <a:ln w="76200">
              <a:solidFill>
                <a:schemeClr val="tx1"/>
              </a:solidFill>
              <a:prstDash val="dash"/>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altLang="pt-BR" sz="3000" b="1" i="0" u="none" strike="noStrike" cap="none" normalizeH="0" baseline="0" dirty="0" smtClean="0">
                  <a:ln>
                    <a:noFill/>
                  </a:ln>
                  <a:solidFill>
                    <a:schemeClr val="tx1"/>
                  </a:solidFill>
                  <a:effectLst/>
                  <a:latin typeface="Century Gothic" panose="020B0502020202020204" pitchFamily="34" charset="0"/>
                  <a:cs typeface="Arial" panose="020B0604020202020204" pitchFamily="34" charset="0"/>
                </a:rPr>
                <a:t>RPPS</a:t>
              </a:r>
            </a:p>
          </p:txBody>
        </p:sp>
        <p:sp>
          <p:nvSpPr>
            <p:cNvPr id="5" name="_s1034"/>
            <p:cNvSpPr>
              <a:spLocks noChangeArrowheads="1"/>
            </p:cNvSpPr>
            <p:nvPr/>
          </p:nvSpPr>
          <p:spPr bwMode="auto">
            <a:xfrm>
              <a:off x="1934" y="1417"/>
              <a:ext cx="737" cy="647"/>
            </a:xfrm>
            <a:prstGeom prst="ellipse">
              <a:avLst/>
            </a:prstGeom>
            <a:solidFill>
              <a:schemeClr val="accent1"/>
            </a:solidFill>
            <a:ln w="76200">
              <a:solidFill>
                <a:schemeClr val="accent2"/>
              </a:solidFill>
              <a:prstDash val="dash"/>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altLang="pt-BR" sz="1800" b="0" i="0" u="none" strike="noStrike" cap="none" normalizeH="0" baseline="0" smtClean="0">
                  <a:ln>
                    <a:noFill/>
                  </a:ln>
                  <a:solidFill>
                    <a:schemeClr val="tx1"/>
                  </a:solidFill>
                  <a:effectLst/>
                  <a:latin typeface="Century Gothic" panose="020B0502020202020204" pitchFamily="34" charset="0"/>
                  <a:cs typeface="Arial" panose="020B0604020202020204" pitchFamily="34" charset="0"/>
                </a:rPr>
                <a:t>Órgãos de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pt-BR" altLang="pt-BR" sz="1800" b="0" i="0" u="none" strike="noStrike" cap="none" normalizeH="0" baseline="0" smtClean="0">
                  <a:ln>
                    <a:noFill/>
                  </a:ln>
                  <a:solidFill>
                    <a:schemeClr val="tx1"/>
                  </a:solidFill>
                  <a:effectLst/>
                  <a:latin typeface="Century Gothic" panose="020B0502020202020204" pitchFamily="34" charset="0"/>
                  <a:cs typeface="Arial" panose="020B0604020202020204" pitchFamily="34" charset="0"/>
                </a:rPr>
                <a:t>Deliberação</a:t>
              </a:r>
            </a:p>
            <a:p>
              <a:pPr marL="0" marR="0" lvl="0" indent="0" algn="ctr" defTabSz="914400" rtl="0" eaLnBrk="1" fontAlgn="base" latinLnBrk="0" hangingPunct="1">
                <a:lnSpc>
                  <a:spcPct val="100000"/>
                </a:lnSpc>
                <a:spcBef>
                  <a:spcPct val="0"/>
                </a:spcBef>
                <a:spcAft>
                  <a:spcPct val="0"/>
                </a:spcAft>
                <a:buClrTx/>
                <a:buSzTx/>
                <a:buFontTx/>
                <a:buNone/>
                <a:tabLst/>
              </a:pPr>
              <a:r>
                <a:rPr kumimoji="0" lang="pt-BR" altLang="pt-BR" sz="1800" b="0" i="0" u="none" strike="noStrike" cap="none" normalizeH="0" baseline="0" smtClean="0">
                  <a:ln>
                    <a:noFill/>
                  </a:ln>
                  <a:solidFill>
                    <a:schemeClr val="tx1"/>
                  </a:solidFill>
                  <a:effectLst/>
                  <a:latin typeface="Century Gothic" panose="020B0502020202020204" pitchFamily="34" charset="0"/>
                  <a:cs typeface="Arial" panose="020B0604020202020204" pitchFamily="34" charset="0"/>
                </a:rPr>
                <a:t> Colegiada</a:t>
              </a:r>
            </a:p>
          </p:txBody>
        </p:sp>
        <p:sp>
          <p:nvSpPr>
            <p:cNvPr id="7" name="_s1034"/>
            <p:cNvSpPr>
              <a:spLocks noChangeArrowheads="1"/>
            </p:cNvSpPr>
            <p:nvPr/>
          </p:nvSpPr>
          <p:spPr bwMode="auto">
            <a:xfrm>
              <a:off x="1934" y="666"/>
              <a:ext cx="699" cy="684"/>
            </a:xfrm>
            <a:prstGeom prst="ellipse">
              <a:avLst/>
            </a:prstGeom>
            <a:solidFill>
              <a:schemeClr val="accent1"/>
            </a:solidFill>
            <a:ln w="76200">
              <a:solidFill>
                <a:srgbClr val="3333CC"/>
              </a:solidFill>
              <a:prstDash val="dash"/>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altLang="pt-BR" sz="1800" b="0" i="0" u="none" strike="noStrike" cap="none" normalizeH="0" baseline="0" smtClean="0">
                  <a:ln>
                    <a:noFill/>
                  </a:ln>
                  <a:solidFill>
                    <a:schemeClr val="tx1"/>
                  </a:solidFill>
                  <a:effectLst/>
                  <a:latin typeface="Century Gothic" panose="020B0502020202020204" pitchFamily="34" charset="0"/>
                  <a:cs typeface="Arial" panose="020B0604020202020204" pitchFamily="34" charset="0"/>
                </a:rPr>
                <a:t>Segurados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pt-BR" altLang="pt-BR" sz="1800" b="0" i="0" u="none" strike="noStrike" cap="none" normalizeH="0" baseline="0" smtClean="0">
                  <a:ln>
                    <a:noFill/>
                  </a:ln>
                  <a:solidFill>
                    <a:schemeClr val="tx1"/>
                  </a:solidFill>
                  <a:effectLst/>
                  <a:latin typeface="Century Gothic" panose="020B0502020202020204" pitchFamily="34" charset="0"/>
                  <a:cs typeface="Arial" panose="020B0604020202020204" pitchFamily="34" charset="0"/>
                </a:rPr>
                <a:t>e Beneficiários</a:t>
              </a:r>
            </a:p>
          </p:txBody>
        </p:sp>
        <p:sp>
          <p:nvSpPr>
            <p:cNvPr id="8" name="_s1034"/>
            <p:cNvSpPr>
              <a:spLocks noChangeArrowheads="1"/>
            </p:cNvSpPr>
            <p:nvPr/>
          </p:nvSpPr>
          <p:spPr bwMode="auto">
            <a:xfrm>
              <a:off x="1991" y="2002"/>
              <a:ext cx="635" cy="411"/>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altLang="pt-BR" sz="1800" b="0" i="0" u="none" strike="noStrike" cap="none" normalizeH="0" baseline="0" dirty="0" smtClean="0">
                  <a:ln>
                    <a:noFill/>
                  </a:ln>
                  <a:solidFill>
                    <a:schemeClr val="tx1"/>
                  </a:solidFill>
                  <a:effectLst/>
                  <a:latin typeface="Century Gothic" panose="020B0502020202020204" pitchFamily="34" charset="0"/>
                  <a:cs typeface="Arial" panose="020B0604020202020204" pitchFamily="34" charset="0"/>
                </a:rPr>
                <a:t>Controle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pt-BR" altLang="pt-BR" sz="1800" b="0" i="0" u="none" strike="noStrike" cap="none" normalizeH="0" baseline="0" dirty="0" smtClean="0">
                  <a:ln>
                    <a:noFill/>
                  </a:ln>
                  <a:solidFill>
                    <a:schemeClr val="tx1"/>
                  </a:solidFill>
                  <a:effectLst/>
                  <a:latin typeface="Century Gothic" panose="020B0502020202020204" pitchFamily="34" charset="0"/>
                  <a:cs typeface="Arial" panose="020B0604020202020204" pitchFamily="34" charset="0"/>
                </a:rPr>
                <a:t>Interno</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pt-BR" altLang="pt-BR" sz="1200" b="0" i="0" u="none" strike="noStrike" cap="none" normalizeH="0" baseline="0" dirty="0" smtClean="0">
                <a:ln>
                  <a:noFill/>
                </a:ln>
                <a:solidFill>
                  <a:schemeClr val="tx1"/>
                </a:solidFill>
                <a:effectLst/>
                <a:latin typeface="Century Gothic" panose="020B0502020202020204" pitchFamily="34" charset="0"/>
                <a:cs typeface="Arial" panose="020B0604020202020204" pitchFamily="34" charset="0"/>
              </a:endParaRPr>
            </a:p>
          </p:txBody>
        </p:sp>
        <p:sp>
          <p:nvSpPr>
            <p:cNvPr id="9" name="_s1034"/>
            <p:cNvSpPr>
              <a:spLocks noChangeArrowheads="1"/>
            </p:cNvSpPr>
            <p:nvPr/>
          </p:nvSpPr>
          <p:spPr bwMode="auto">
            <a:xfrm>
              <a:off x="2575" y="2649"/>
              <a:ext cx="639" cy="477"/>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altLang="pt-BR" sz="1800" b="0" i="0" u="none" strike="noStrike" cap="none" normalizeH="0" baseline="0" dirty="0" smtClean="0">
                  <a:ln>
                    <a:noFill/>
                  </a:ln>
                  <a:solidFill>
                    <a:schemeClr val="tx1"/>
                  </a:solidFill>
                  <a:effectLst/>
                  <a:latin typeface="Century Gothic" panose="020B0502020202020204" pitchFamily="34" charset="0"/>
                  <a:cs typeface="Arial" panose="020B0604020202020204" pitchFamily="34" charset="0"/>
                </a:rPr>
                <a:t>Sociedade </a:t>
              </a:r>
            </a:p>
          </p:txBody>
        </p:sp>
        <p:sp>
          <p:nvSpPr>
            <p:cNvPr id="10" name="_s1034"/>
            <p:cNvSpPr>
              <a:spLocks noChangeArrowheads="1"/>
            </p:cNvSpPr>
            <p:nvPr/>
          </p:nvSpPr>
          <p:spPr bwMode="auto">
            <a:xfrm>
              <a:off x="1884" y="3168"/>
              <a:ext cx="418" cy="476"/>
            </a:xfrm>
            <a:prstGeom prst="ellipse">
              <a:avLst/>
            </a:prstGeom>
            <a:solidFill>
              <a:schemeClr val="accent1"/>
            </a:solidFill>
            <a:ln w="9525">
              <a:solidFill>
                <a:schemeClr val="tx1"/>
              </a:solidFill>
              <a:prstDash val="solid"/>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altLang="pt-BR" sz="1800" b="1" i="0" u="none" strike="noStrike" cap="none" normalizeH="0" baseline="0" dirty="0" smtClean="0">
                  <a:ln>
                    <a:noFill/>
                  </a:ln>
                  <a:solidFill>
                    <a:schemeClr val="tx1"/>
                  </a:solidFill>
                  <a:effectLst/>
                  <a:latin typeface="Century Gothic" panose="020B0502020202020204" pitchFamily="34" charset="0"/>
                  <a:cs typeface="Arial" panose="020B0604020202020204" pitchFamily="34" charset="0"/>
                </a:rPr>
                <a:t>MF/SPPS</a:t>
              </a:r>
            </a:p>
          </p:txBody>
        </p:sp>
        <p:sp>
          <p:nvSpPr>
            <p:cNvPr id="11" name="_s1034"/>
            <p:cNvSpPr>
              <a:spLocks noChangeArrowheads="1"/>
            </p:cNvSpPr>
            <p:nvPr/>
          </p:nvSpPr>
          <p:spPr bwMode="auto">
            <a:xfrm>
              <a:off x="3509" y="3207"/>
              <a:ext cx="309" cy="398"/>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altLang="pt-BR" sz="1200" b="0" i="0" u="none" strike="noStrike" cap="none" normalizeH="0" baseline="0" smtClean="0">
                  <a:ln>
                    <a:noFill/>
                  </a:ln>
                  <a:solidFill>
                    <a:schemeClr val="tx1"/>
                  </a:solidFill>
                  <a:effectLst/>
                  <a:latin typeface="Century Gothic" panose="020B0502020202020204" pitchFamily="34" charset="0"/>
                  <a:cs typeface="Arial" panose="020B0604020202020204" pitchFamily="34" charset="0"/>
                </a:rPr>
                <a:t>BACEN</a:t>
              </a:r>
            </a:p>
          </p:txBody>
        </p:sp>
      </p:grpSp>
      <p:sp>
        <p:nvSpPr>
          <p:cNvPr id="138253" name="_s1034"/>
          <p:cNvSpPr>
            <a:spLocks noChangeArrowheads="1"/>
          </p:cNvSpPr>
          <p:nvPr/>
        </p:nvSpPr>
        <p:spPr bwMode="auto">
          <a:xfrm>
            <a:off x="7586767" y="2049608"/>
            <a:ext cx="1516062" cy="1009650"/>
          </a:xfrm>
          <a:prstGeom prst="ellipse">
            <a:avLst/>
          </a:prstGeom>
          <a:solidFill>
            <a:schemeClr val="accent1"/>
          </a:solidFill>
          <a:ln w="9525">
            <a:solidFill>
              <a:schemeClr val="tx1"/>
            </a:solidFill>
            <a:round/>
            <a:headEnd/>
            <a:tailEnd/>
          </a:ln>
        </p:spPr>
        <p:txBody>
          <a:bodyPr wrap="none" lIns="0" tIns="0" rIns="0" bIns="0" anchor="ctr"/>
          <a:lstStyle/>
          <a:p>
            <a:pPr algn="ctr"/>
            <a:r>
              <a:rPr lang="pt-BR" altLang="pt-BR" sz="1200" dirty="0">
                <a:latin typeface="Century Gothic" panose="020B0502020202020204" pitchFamily="34" charset="0"/>
              </a:rPr>
              <a:t>Associações </a:t>
            </a:r>
          </a:p>
          <a:p>
            <a:pPr algn="ctr"/>
            <a:r>
              <a:rPr lang="pt-BR" altLang="pt-BR" sz="1200" dirty="0">
                <a:latin typeface="Century Gothic" panose="020B0502020202020204" pitchFamily="34" charset="0"/>
              </a:rPr>
              <a:t>de Classe  </a:t>
            </a:r>
          </a:p>
          <a:p>
            <a:pPr algn="ctr"/>
            <a:r>
              <a:rPr lang="pt-BR" altLang="pt-BR" sz="1200" dirty="0">
                <a:latin typeface="Century Gothic" panose="020B0502020202020204" pitchFamily="34" charset="0"/>
              </a:rPr>
              <a:t>Patronais.</a:t>
            </a:r>
          </a:p>
        </p:txBody>
      </p:sp>
      <p:sp>
        <p:nvSpPr>
          <p:cNvPr id="138254" name="_s1034"/>
          <p:cNvSpPr>
            <a:spLocks noChangeArrowheads="1"/>
          </p:cNvSpPr>
          <p:nvPr/>
        </p:nvSpPr>
        <p:spPr bwMode="auto">
          <a:xfrm>
            <a:off x="6984400" y="2963495"/>
            <a:ext cx="1519237" cy="1009650"/>
          </a:xfrm>
          <a:prstGeom prst="ellipse">
            <a:avLst/>
          </a:prstGeom>
          <a:solidFill>
            <a:schemeClr val="accent1"/>
          </a:solidFill>
          <a:ln w="9525">
            <a:solidFill>
              <a:schemeClr val="tx1"/>
            </a:solidFill>
            <a:round/>
            <a:headEnd/>
            <a:tailEnd/>
          </a:ln>
        </p:spPr>
        <p:txBody>
          <a:bodyPr wrap="none" lIns="0" tIns="0" rIns="0" bIns="0" anchor="ctr"/>
          <a:lstStyle/>
          <a:p>
            <a:pPr algn="ctr"/>
            <a:r>
              <a:rPr lang="pt-BR" altLang="pt-BR" sz="1200">
                <a:latin typeface="Century Gothic" panose="020B0502020202020204" pitchFamily="34" charset="0"/>
              </a:rPr>
              <a:t>Entidades </a:t>
            </a:r>
          </a:p>
          <a:p>
            <a:pPr algn="ctr"/>
            <a:r>
              <a:rPr lang="pt-BR" altLang="pt-BR" sz="1200">
                <a:latin typeface="Century Gothic" panose="020B0502020202020204" pitchFamily="34" charset="0"/>
              </a:rPr>
              <a:t>Representativas </a:t>
            </a:r>
          </a:p>
          <a:p>
            <a:pPr algn="ctr"/>
            <a:r>
              <a:rPr lang="pt-BR" altLang="pt-BR" sz="1200">
                <a:latin typeface="Century Gothic" panose="020B0502020202020204" pitchFamily="34" charset="0"/>
              </a:rPr>
              <a:t>dos Segurados</a:t>
            </a:r>
          </a:p>
        </p:txBody>
      </p:sp>
      <p:sp>
        <p:nvSpPr>
          <p:cNvPr id="138256" name="_s1034"/>
          <p:cNvSpPr>
            <a:spLocks noChangeArrowheads="1"/>
          </p:cNvSpPr>
          <p:nvPr/>
        </p:nvSpPr>
        <p:spPr bwMode="auto">
          <a:xfrm>
            <a:off x="7307912" y="664311"/>
            <a:ext cx="1744663" cy="1344613"/>
          </a:xfrm>
          <a:prstGeom prst="ellipse">
            <a:avLst/>
          </a:prstGeom>
          <a:solidFill>
            <a:schemeClr val="accent1"/>
          </a:solidFill>
          <a:ln w="9525">
            <a:solidFill>
              <a:schemeClr val="tx1"/>
            </a:solidFill>
            <a:round/>
            <a:headEnd/>
            <a:tailEnd/>
          </a:ln>
        </p:spPr>
        <p:txBody>
          <a:bodyPr wrap="none" lIns="0" tIns="0" rIns="0" bIns="0" anchor="ctr"/>
          <a:lstStyle/>
          <a:p>
            <a:pPr algn="ctr"/>
            <a:r>
              <a:rPr lang="pt-BR" altLang="pt-BR">
                <a:latin typeface="Century Gothic" panose="020B0502020202020204" pitchFamily="34" charset="0"/>
              </a:rPr>
              <a:t>Poder </a:t>
            </a:r>
          </a:p>
          <a:p>
            <a:pPr algn="ctr"/>
            <a:r>
              <a:rPr lang="pt-BR" altLang="pt-BR">
                <a:latin typeface="Century Gothic" panose="020B0502020202020204" pitchFamily="34" charset="0"/>
              </a:rPr>
              <a:t>Legislativo</a:t>
            </a:r>
          </a:p>
        </p:txBody>
      </p:sp>
      <p:sp>
        <p:nvSpPr>
          <p:cNvPr id="138257" name="_s1034"/>
          <p:cNvSpPr>
            <a:spLocks noChangeArrowheads="1"/>
          </p:cNvSpPr>
          <p:nvPr/>
        </p:nvSpPr>
        <p:spPr bwMode="auto">
          <a:xfrm>
            <a:off x="6419442" y="5387153"/>
            <a:ext cx="865187" cy="899457"/>
          </a:xfrm>
          <a:prstGeom prst="ellipse">
            <a:avLst/>
          </a:prstGeom>
          <a:solidFill>
            <a:schemeClr val="accent1"/>
          </a:solidFill>
          <a:ln w="9525">
            <a:solidFill>
              <a:schemeClr val="tx1"/>
            </a:solidFill>
            <a:round/>
            <a:headEnd/>
            <a:tailEnd/>
          </a:ln>
        </p:spPr>
        <p:txBody>
          <a:bodyPr wrap="none" lIns="0" tIns="0" rIns="0" bIns="0" anchor="ctr"/>
          <a:lstStyle/>
          <a:p>
            <a:pPr algn="ctr"/>
            <a:r>
              <a:rPr lang="pt-BR" altLang="pt-BR" sz="1200" dirty="0" smtClean="0">
                <a:latin typeface="Century Gothic" panose="020B0502020202020204" pitchFamily="34" charset="0"/>
              </a:rPr>
              <a:t>PODER</a:t>
            </a:r>
          </a:p>
          <a:p>
            <a:pPr algn="ctr"/>
            <a:r>
              <a:rPr lang="pt-BR" altLang="pt-BR" sz="1200" dirty="0" smtClean="0">
                <a:latin typeface="Century Gothic" panose="020B0502020202020204" pitchFamily="34" charset="0"/>
              </a:rPr>
              <a:t>JUDIC.</a:t>
            </a:r>
            <a:endParaRPr lang="pt-BR" altLang="pt-BR" sz="1200" dirty="0">
              <a:latin typeface="Century Gothic" panose="020B0502020202020204" pitchFamily="34" charset="0"/>
            </a:endParaRPr>
          </a:p>
        </p:txBody>
      </p:sp>
      <p:sp>
        <p:nvSpPr>
          <p:cNvPr id="138258" name="_s1034"/>
          <p:cNvSpPr>
            <a:spLocks noChangeArrowheads="1"/>
          </p:cNvSpPr>
          <p:nvPr/>
        </p:nvSpPr>
        <p:spPr bwMode="auto">
          <a:xfrm>
            <a:off x="7089712" y="5405157"/>
            <a:ext cx="850106" cy="865076"/>
          </a:xfrm>
          <a:prstGeom prst="ellipse">
            <a:avLst/>
          </a:prstGeom>
          <a:solidFill>
            <a:schemeClr val="accent1"/>
          </a:solidFill>
          <a:ln w="9525">
            <a:solidFill>
              <a:schemeClr val="tx1"/>
            </a:solidFill>
            <a:round/>
            <a:headEnd/>
            <a:tailEnd/>
          </a:ln>
        </p:spPr>
        <p:txBody>
          <a:bodyPr wrap="none" lIns="0" tIns="0" rIns="0" bIns="0" anchor="ctr"/>
          <a:lstStyle/>
          <a:p>
            <a:pPr algn="ctr"/>
            <a:r>
              <a:rPr lang="pt-BR" altLang="pt-BR" sz="1200" dirty="0" smtClean="0">
                <a:latin typeface="Century Gothic" panose="020B0502020202020204" pitchFamily="34" charset="0"/>
              </a:rPr>
              <a:t>Pol. </a:t>
            </a:r>
          </a:p>
          <a:p>
            <a:pPr algn="ctr"/>
            <a:r>
              <a:rPr lang="pt-BR" altLang="pt-BR" sz="1200" dirty="0" smtClean="0">
                <a:latin typeface="Century Gothic" panose="020B0502020202020204" pitchFamily="34" charset="0"/>
              </a:rPr>
              <a:t>Federal</a:t>
            </a:r>
            <a:endParaRPr lang="pt-BR" altLang="pt-BR" sz="1200" dirty="0">
              <a:latin typeface="Century Gothic" panose="020B0502020202020204" pitchFamily="34" charset="0"/>
            </a:endParaRPr>
          </a:p>
        </p:txBody>
      </p:sp>
      <p:sp>
        <p:nvSpPr>
          <p:cNvPr id="138264" name="_s1034"/>
          <p:cNvSpPr>
            <a:spLocks noChangeArrowheads="1"/>
          </p:cNvSpPr>
          <p:nvPr/>
        </p:nvSpPr>
        <p:spPr bwMode="auto">
          <a:xfrm>
            <a:off x="5574948" y="3212293"/>
            <a:ext cx="1521788" cy="952908"/>
          </a:xfrm>
          <a:prstGeom prst="ellipse">
            <a:avLst/>
          </a:prstGeom>
          <a:solidFill>
            <a:schemeClr val="accent1"/>
          </a:solidFill>
          <a:ln w="9525">
            <a:solidFill>
              <a:schemeClr val="tx1"/>
            </a:solidFill>
            <a:round/>
            <a:headEnd/>
            <a:tailEnd/>
          </a:ln>
        </p:spPr>
        <p:txBody>
          <a:bodyPr wrap="none" lIns="0" tIns="0" rIns="0" bIns="0" anchor="ctr"/>
          <a:lstStyle/>
          <a:p>
            <a:pPr algn="ctr"/>
            <a:r>
              <a:rPr lang="pt-BR" altLang="pt-BR" sz="1200">
                <a:latin typeface="Century Gothic" panose="020B0502020202020204" pitchFamily="34" charset="0"/>
              </a:rPr>
              <a:t>Prestadores </a:t>
            </a:r>
          </a:p>
          <a:p>
            <a:pPr algn="ctr"/>
            <a:r>
              <a:rPr lang="pt-BR" altLang="pt-BR" sz="1200">
                <a:latin typeface="Century Gothic" panose="020B0502020202020204" pitchFamily="34" charset="0"/>
              </a:rPr>
              <a:t>de Serviço</a:t>
            </a:r>
          </a:p>
        </p:txBody>
      </p:sp>
    </p:spTree>
    <p:extLst>
      <p:ext uri="{BB962C8B-B14F-4D97-AF65-F5344CB8AC3E}">
        <p14:creationId xmlns:p14="http://schemas.microsoft.com/office/powerpoint/2010/main" val="7763408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type="body" idx="4294967295"/>
          </p:nvPr>
        </p:nvSpPr>
        <p:spPr>
          <a:xfrm>
            <a:off x="0" y="2205038"/>
            <a:ext cx="9144000" cy="1944687"/>
          </a:xfrm>
          <a:ln>
            <a:miter lim="800000"/>
            <a:headEnd/>
            <a:tailEnd/>
          </a:ln>
        </p:spPr>
        <p:txBody>
          <a:bodyPr>
            <a:normAutofit/>
          </a:bodyPr>
          <a:lstStyle/>
          <a:p>
            <a:pPr algn="ctr" eaLnBrk="1" hangingPunct="1">
              <a:spcBef>
                <a:spcPct val="50000"/>
              </a:spcBef>
              <a:buFontTx/>
              <a:buNone/>
              <a:defRPr/>
            </a:pPr>
            <a:r>
              <a:rPr lang="pt-BR" sz="4000" b="1" dirty="0" smtClean="0">
                <a:effectLst>
                  <a:outerShdw blurRad="38100" dist="38100" dir="2700000" algn="tl">
                    <a:srgbClr val="C0C0C0"/>
                  </a:outerShdw>
                </a:effectLst>
                <a:latin typeface="Calibri" panose="020F0502020204030204" pitchFamily="34" charset="0"/>
                <a:cs typeface="Calibri" panose="020F0502020204030204" pitchFamily="34" charset="0"/>
              </a:rPr>
              <a:t>IMPLANTAÇÃO DO PRÓ-GESTÃO RPPS </a:t>
            </a:r>
            <a:endParaRPr lang="pt-BR" sz="4000" b="1" dirty="0" smtClean="0">
              <a:solidFill>
                <a:srgbClr val="008080"/>
              </a:solidFill>
              <a:effectLst>
                <a:outerShdw blurRad="38100" dist="38100" dir="2700000" algn="tl">
                  <a:srgbClr val="C0C0C0"/>
                </a:outerShdw>
              </a:effectLst>
            </a:endParaRPr>
          </a:p>
          <a:p>
            <a:pPr algn="ctr" eaLnBrk="1" hangingPunct="1">
              <a:spcBef>
                <a:spcPct val="50000"/>
              </a:spcBef>
              <a:buFontTx/>
              <a:buNone/>
              <a:defRPr/>
            </a:pPr>
            <a:endParaRPr lang="pt-BR" sz="2800" dirty="0" smtClean="0">
              <a:effectLst>
                <a:outerShdw blurRad="38100" dist="38100" dir="2700000" algn="tl">
                  <a:srgbClr val="C0C0C0"/>
                </a:outerShdw>
              </a:effectLst>
            </a:endParaRPr>
          </a:p>
        </p:txBody>
      </p:sp>
      <p:graphicFrame>
        <p:nvGraphicFramePr>
          <p:cNvPr id="4" name="Diagrama 3"/>
          <p:cNvGraphicFramePr/>
          <p:nvPr>
            <p:extLst>
              <p:ext uri="{D42A27DB-BD31-4B8C-83A1-F6EECF244321}">
                <p14:modId xmlns:p14="http://schemas.microsoft.com/office/powerpoint/2010/main" val="4107100652"/>
              </p:ext>
            </p:extLst>
          </p:nvPr>
        </p:nvGraphicFramePr>
        <p:xfrm>
          <a:off x="179512" y="2852936"/>
          <a:ext cx="8964488" cy="3744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ítulo 1"/>
          <p:cNvSpPr txBox="1">
            <a:spLocks/>
          </p:cNvSpPr>
          <p:nvPr/>
        </p:nvSpPr>
        <p:spPr>
          <a:xfrm>
            <a:off x="-1" y="0"/>
            <a:ext cx="9144001" cy="854353"/>
          </a:xfrm>
          <a:prstGeom prst="rect">
            <a:avLst/>
          </a:prstGeom>
          <a:solidFill>
            <a:schemeClr val="accent6">
              <a:lumMod val="75000"/>
            </a:schemeClr>
          </a:solidFill>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pt-BR" b="1" dirty="0" smtClean="0">
              <a:solidFill>
                <a:schemeClr val="bg1"/>
              </a:solidFill>
            </a:endParaRPr>
          </a:p>
        </p:txBody>
      </p:sp>
    </p:spTree>
    <p:extLst>
      <p:ext uri="{BB962C8B-B14F-4D97-AF65-F5344CB8AC3E}">
        <p14:creationId xmlns:p14="http://schemas.microsoft.com/office/powerpoint/2010/main" val="4075053668"/>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68547" y="0"/>
            <a:ext cx="9252520" cy="908720"/>
          </a:xfrm>
          <a:prstGeom prst="rect">
            <a:avLst/>
          </a:prstGeom>
          <a:solidFill>
            <a:schemeClr val="accent6">
              <a:lumMod val="75000"/>
            </a:schemeClr>
          </a:solidFill>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pt-BR" b="1" dirty="0" smtClean="0">
              <a:solidFill>
                <a:schemeClr val="bg1"/>
              </a:solidFill>
            </a:endParaRPr>
          </a:p>
        </p:txBody>
      </p:sp>
      <p:graphicFrame>
        <p:nvGraphicFramePr>
          <p:cNvPr id="5" name="Diagrama 4"/>
          <p:cNvGraphicFramePr/>
          <p:nvPr>
            <p:extLst>
              <p:ext uri="{D42A27DB-BD31-4B8C-83A1-F6EECF244321}">
                <p14:modId xmlns:p14="http://schemas.microsoft.com/office/powerpoint/2010/main" val="1998097866"/>
              </p:ext>
            </p:extLst>
          </p:nvPr>
        </p:nvGraphicFramePr>
        <p:xfrm>
          <a:off x="0" y="251215"/>
          <a:ext cx="9144000" cy="64181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tângulo 5"/>
          <p:cNvSpPr/>
          <p:nvPr/>
        </p:nvSpPr>
        <p:spPr>
          <a:xfrm rot="17722172">
            <a:off x="-584200" y="2392363"/>
            <a:ext cx="5349875" cy="9652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pt-BR" sz="3000" b="1" dirty="0" smtClean="0">
                <a:solidFill>
                  <a:srgbClr val="FFFFFF"/>
                </a:solidFill>
              </a:rPr>
              <a:t>PREMISSAS PRÓ-GESTÃO</a:t>
            </a:r>
          </a:p>
          <a:p>
            <a:pPr>
              <a:defRPr/>
            </a:pPr>
            <a:r>
              <a:rPr lang="pt-BR" sz="3000" b="1" dirty="0" smtClean="0">
                <a:solidFill>
                  <a:srgbClr val="FFFFFF"/>
                </a:solidFill>
              </a:rPr>
              <a:t>PORTARIA MPS Nº 185/2015</a:t>
            </a:r>
            <a:endParaRPr lang="pt-BR" sz="3000" b="1" dirty="0">
              <a:solidFill>
                <a:srgbClr val="FFFFFF"/>
              </a:solidFill>
            </a:endParaRPr>
          </a:p>
        </p:txBody>
      </p:sp>
    </p:spTree>
    <p:extLst>
      <p:ext uri="{BB962C8B-B14F-4D97-AF65-F5344CB8AC3E}">
        <p14:creationId xmlns:p14="http://schemas.microsoft.com/office/powerpoint/2010/main" val="2897306132"/>
      </p:ext>
    </p:extLst>
  </p:cSld>
  <p:clrMapOvr>
    <a:masterClrMapping/>
  </p:clrMapOvr>
  <p:transition spd="med">
    <p:circl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395536" y="188640"/>
            <a:ext cx="8229600" cy="1812394"/>
          </a:xfrm>
        </p:spPr>
        <p:txBody>
          <a:bodyPr/>
          <a:lstStyle/>
          <a:p>
            <a:r>
              <a:rPr lang="pt-BR" sz="3000" b="1" dirty="0" smtClean="0"/>
              <a:t>CONSULTA PÚBLICA</a:t>
            </a:r>
            <a:endParaRPr lang="pt-BR" sz="3000" b="1" dirty="0"/>
          </a:p>
        </p:txBody>
      </p:sp>
      <p:pic>
        <p:nvPicPr>
          <p:cNvPr id="3074" name="Picture 2" descr="http://www.encontresuafranquia.com.br/wp-content/uploads/2015/07/Calend%C3%A1ri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5580" y="3701629"/>
            <a:ext cx="3408908" cy="2679699"/>
          </a:xfrm>
          <a:prstGeom prst="rect">
            <a:avLst/>
          </a:prstGeom>
          <a:noFill/>
          <a:extLst>
            <a:ext uri="{909E8E84-426E-40DD-AFC4-6F175D3DCCD1}">
              <a14:hiddenFill xmlns:a14="http://schemas.microsoft.com/office/drawing/2010/main">
                <a:solidFill>
                  <a:srgbClr val="FFFFFF"/>
                </a:solidFill>
              </a14:hiddenFill>
            </a:ext>
          </a:extLst>
        </p:spPr>
      </p:pic>
      <p:sp>
        <p:nvSpPr>
          <p:cNvPr id="7" name="CaixaDeTexto 6"/>
          <p:cNvSpPr txBox="1"/>
          <p:nvPr/>
        </p:nvSpPr>
        <p:spPr>
          <a:xfrm>
            <a:off x="107504" y="2001034"/>
            <a:ext cx="9036496" cy="1015663"/>
          </a:xfrm>
          <a:prstGeom prst="rect">
            <a:avLst/>
          </a:prstGeom>
          <a:noFill/>
        </p:spPr>
        <p:txBody>
          <a:bodyPr wrap="square" rtlCol="0">
            <a:spAutoFit/>
          </a:bodyPr>
          <a:lstStyle/>
          <a:p>
            <a:r>
              <a:rPr lang="pt-BR" dirty="0" smtClean="0"/>
              <a:t>  PORTARIA SPPS N° 185, DE 03/12/2015 – </a:t>
            </a:r>
            <a:r>
              <a:rPr lang="pt-BR" b="1" dirty="0" smtClean="0"/>
              <a:t>PRAZO: 10/12/2015 A 20/02/2016 </a:t>
            </a:r>
          </a:p>
          <a:p>
            <a:endParaRPr lang="pt-BR" b="1" dirty="0"/>
          </a:p>
          <a:p>
            <a:r>
              <a:rPr lang="pt-BR" dirty="0" smtClean="0"/>
              <a:t>PORTARIA SPPS N° 01, DE 10/02/2016 – prorrogado até</a:t>
            </a:r>
            <a:r>
              <a:rPr lang="pt-BR" b="1" dirty="0" smtClean="0"/>
              <a:t> 21/03/2016</a:t>
            </a:r>
            <a:endParaRPr lang="pt-BR" b="1" dirty="0"/>
          </a:p>
        </p:txBody>
      </p:sp>
      <p:sp>
        <p:nvSpPr>
          <p:cNvPr id="2" name="Retângulo 1"/>
          <p:cNvSpPr/>
          <p:nvPr/>
        </p:nvSpPr>
        <p:spPr>
          <a:xfrm>
            <a:off x="323528" y="3647456"/>
            <a:ext cx="5040560" cy="2862322"/>
          </a:xfrm>
          <a:prstGeom prst="rect">
            <a:avLst/>
          </a:prstGeom>
          <a:solidFill>
            <a:srgbClr val="002060"/>
          </a:solidFill>
        </p:spPr>
        <p:txBody>
          <a:bodyPr wrap="square">
            <a:spAutoFit/>
          </a:bodyPr>
          <a:lstStyle/>
          <a:p>
            <a:pPr marL="496888" indent="-457200" algn="just" defTabSz="822325">
              <a:buFont typeface="Wingdings" pitchFamily="2" charset="2"/>
              <a:buChar char="Ø"/>
            </a:pPr>
            <a:r>
              <a:rPr lang="pt-BR" b="1" dirty="0">
                <a:solidFill>
                  <a:schemeClr val="bg1"/>
                </a:solidFill>
              </a:rPr>
              <a:t>Objetivo</a:t>
            </a:r>
            <a:r>
              <a:rPr lang="pt-BR" dirty="0">
                <a:solidFill>
                  <a:schemeClr val="bg1"/>
                </a:solidFill>
              </a:rPr>
              <a:t>: Tirar dúvidas e receber críticas e sugestões</a:t>
            </a:r>
          </a:p>
          <a:p>
            <a:pPr marL="496888" indent="-457200" algn="just" defTabSz="822325"/>
            <a:endParaRPr lang="pt-BR" dirty="0">
              <a:solidFill>
                <a:schemeClr val="bg1"/>
              </a:solidFill>
            </a:endParaRPr>
          </a:p>
          <a:p>
            <a:pPr marL="496888" indent="-457200" algn="just" defTabSz="822325">
              <a:buFont typeface="Wingdings" pitchFamily="2" charset="2"/>
              <a:buChar char="Ø"/>
            </a:pPr>
            <a:r>
              <a:rPr lang="pt-BR" b="1" dirty="0">
                <a:solidFill>
                  <a:schemeClr val="bg1"/>
                </a:solidFill>
              </a:rPr>
              <a:t>e-mail</a:t>
            </a:r>
            <a:r>
              <a:rPr lang="pt-BR" dirty="0">
                <a:solidFill>
                  <a:schemeClr val="bg1"/>
                </a:solidFill>
              </a:rPr>
              <a:t>: </a:t>
            </a:r>
            <a:r>
              <a:rPr lang="pt-BR" u="sng" dirty="0">
                <a:solidFill>
                  <a:srgbClr val="FF0000"/>
                </a:solidFill>
                <a:hlinkClick r:id="rId3"/>
              </a:rPr>
              <a:t>progestao.rpps@previdencia.gov.br</a:t>
            </a:r>
            <a:endParaRPr lang="pt-BR" u="sng" dirty="0">
              <a:solidFill>
                <a:srgbClr val="FF0000"/>
              </a:solidFill>
            </a:endParaRPr>
          </a:p>
          <a:p>
            <a:pPr marL="496888" indent="-457200" algn="just" defTabSz="822325"/>
            <a:endParaRPr lang="pt-BR" u="sng" dirty="0">
              <a:solidFill>
                <a:schemeClr val="bg1"/>
              </a:solidFill>
            </a:endParaRPr>
          </a:p>
          <a:p>
            <a:pPr marL="496888" indent="-457200" algn="just" defTabSz="822325">
              <a:buFont typeface="Wingdings" pitchFamily="2" charset="2"/>
              <a:buChar char="Ø"/>
            </a:pPr>
            <a:r>
              <a:rPr lang="pt-BR" b="1" dirty="0">
                <a:solidFill>
                  <a:schemeClr val="bg1"/>
                </a:solidFill>
              </a:rPr>
              <a:t>Manual Pró-Gestão: </a:t>
            </a:r>
            <a:r>
              <a:rPr lang="pt-BR" dirty="0">
                <a:solidFill>
                  <a:schemeClr val="bg1"/>
                </a:solidFill>
              </a:rPr>
              <a:t>(</a:t>
            </a:r>
            <a:r>
              <a:rPr lang="pt-BR" u="sng" dirty="0">
                <a:solidFill>
                  <a:schemeClr val="bg1"/>
                </a:solidFill>
                <a:hlinkClick r:id="rId4"/>
              </a:rPr>
              <a:t>http://www.previdencia.gov.br/regimes-proprios/pro-gestao-rpps/</a:t>
            </a:r>
            <a:r>
              <a:rPr lang="pt-BR" u="sng" dirty="0">
                <a:solidFill>
                  <a:schemeClr val="bg1"/>
                </a:solidFill>
              </a:rPr>
              <a:t>)</a:t>
            </a:r>
            <a:endParaRPr lang="pt-BR" b="1" dirty="0">
              <a:solidFill>
                <a:schemeClr val="bg1"/>
              </a:solidFill>
            </a:endParaRPr>
          </a:p>
        </p:txBody>
      </p:sp>
      <p:sp>
        <p:nvSpPr>
          <p:cNvPr id="6" name="Título 1"/>
          <p:cNvSpPr txBox="1">
            <a:spLocks/>
          </p:cNvSpPr>
          <p:nvPr/>
        </p:nvSpPr>
        <p:spPr>
          <a:xfrm>
            <a:off x="-1" y="0"/>
            <a:ext cx="9144001" cy="854353"/>
          </a:xfrm>
          <a:prstGeom prst="rect">
            <a:avLst/>
          </a:prstGeom>
          <a:solidFill>
            <a:schemeClr val="bg1"/>
          </a:solidFill>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pt-BR" b="1" dirty="0" smtClean="0">
              <a:solidFill>
                <a:schemeClr val="bg1"/>
              </a:solidFill>
            </a:endParaRPr>
          </a:p>
        </p:txBody>
      </p:sp>
    </p:spTree>
    <p:extLst>
      <p:ext uri="{BB962C8B-B14F-4D97-AF65-F5344CB8AC3E}">
        <p14:creationId xmlns:p14="http://schemas.microsoft.com/office/powerpoint/2010/main" val="306524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p:cNvSpPr>
          <p:nvPr/>
        </p:nvSpPr>
        <p:spPr bwMode="auto">
          <a:xfrm>
            <a:off x="485775" y="2492375"/>
            <a:ext cx="8135938"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lstStyle/>
          <a:p>
            <a:pPr marL="382588" indent="-342900" defTabSz="822325">
              <a:spcBef>
                <a:spcPts val="1400"/>
              </a:spcBef>
            </a:pPr>
            <a:endParaRPr lang="en-US" altLang="pt-BR" sz="2400" b="1">
              <a:solidFill>
                <a:srgbClr val="008080"/>
              </a:solidFill>
              <a:latin typeface="Arial" charset="0"/>
              <a:cs typeface="Arial" charset="0"/>
              <a:sym typeface="Erie Bold" charset="0"/>
            </a:endParaRPr>
          </a:p>
        </p:txBody>
      </p:sp>
      <p:sp>
        <p:nvSpPr>
          <p:cNvPr id="18435" name="Text Box 5"/>
          <p:cNvSpPr txBox="1">
            <a:spLocks noChangeArrowheads="1"/>
          </p:cNvSpPr>
          <p:nvPr/>
        </p:nvSpPr>
        <p:spPr bwMode="auto">
          <a:xfrm>
            <a:off x="8699500" y="6410325"/>
            <a:ext cx="444500" cy="304800"/>
          </a:xfrm>
          <a:prstGeom prst="rect">
            <a:avLst/>
          </a:prstGeom>
          <a:solidFill>
            <a:schemeClr val="bg1"/>
          </a:solidFill>
          <a:ln>
            <a:noFill/>
          </a:ln>
          <a:effectLst/>
          <a:extLs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r>
              <a:rPr lang="pt-BR" altLang="pt-BR" sz="2000">
                <a:solidFill>
                  <a:srgbClr val="000000"/>
                </a:solidFill>
              </a:rPr>
              <a:t>       </a:t>
            </a:r>
          </a:p>
        </p:txBody>
      </p:sp>
      <p:sp>
        <p:nvSpPr>
          <p:cNvPr id="3" name="Retângulo 2"/>
          <p:cNvSpPr/>
          <p:nvPr/>
        </p:nvSpPr>
        <p:spPr>
          <a:xfrm>
            <a:off x="395535" y="1574343"/>
            <a:ext cx="8424937" cy="1815882"/>
          </a:xfrm>
          <a:prstGeom prst="rect">
            <a:avLst/>
          </a:prstGeom>
        </p:spPr>
        <p:txBody>
          <a:bodyPr wrap="square">
            <a:spAutoFit/>
          </a:bodyPr>
          <a:lstStyle/>
          <a:p>
            <a:pPr marL="342900" indent="-342900" algn="just">
              <a:buFont typeface="Wingdings" panose="05000000000000000000" pitchFamily="2" charset="2"/>
              <a:buChar char="Ø"/>
            </a:pPr>
            <a:r>
              <a:rPr lang="pt-BR" altLang="pt-BR" sz="2800" b="1" dirty="0" smtClean="0">
                <a:solidFill>
                  <a:srgbClr val="000000"/>
                </a:solidFill>
                <a:latin typeface="+mj-lt"/>
                <a:cs typeface="Arial" pitchFamily="34" charset="0"/>
              </a:rPr>
              <a:t>Participantes: </a:t>
            </a:r>
            <a:r>
              <a:rPr lang="pt-BR" altLang="pt-BR" sz="2800" dirty="0" smtClean="0">
                <a:solidFill>
                  <a:srgbClr val="000000"/>
                </a:solidFill>
                <a:latin typeface="+mj-lt"/>
                <a:cs typeface="Arial" pitchFamily="34" charset="0"/>
              </a:rPr>
              <a:t>Gestores de RPPS, Consultorias, Servidores, Conselheiros, Professor de Universidade, Associação, Instituto de Certificação</a:t>
            </a:r>
            <a:r>
              <a:rPr lang="pt-BR" altLang="pt-BR" sz="2800" dirty="0" smtClean="0">
                <a:solidFill>
                  <a:srgbClr val="000000"/>
                </a:solidFill>
                <a:latin typeface="Arial" pitchFamily="34" charset="0"/>
                <a:cs typeface="Arial" pitchFamily="34" charset="0"/>
              </a:rPr>
              <a:t>.  </a:t>
            </a:r>
            <a:endParaRPr lang="pt-BR" altLang="pt-BR" sz="2800" dirty="0">
              <a:solidFill>
                <a:srgbClr val="000000"/>
              </a:solidFill>
              <a:latin typeface="Arial" pitchFamily="34" charset="0"/>
              <a:cs typeface="Arial" pitchFamily="34" charset="0"/>
            </a:endParaRPr>
          </a:p>
        </p:txBody>
      </p:sp>
      <p:sp>
        <p:nvSpPr>
          <p:cNvPr id="9" name="Retângulo 8"/>
          <p:cNvSpPr/>
          <p:nvPr/>
        </p:nvSpPr>
        <p:spPr>
          <a:xfrm>
            <a:off x="-8169037" y="3516705"/>
            <a:ext cx="3884054" cy="2862322"/>
          </a:xfrm>
          <a:prstGeom prst="rect">
            <a:avLst/>
          </a:prstGeom>
        </p:spPr>
        <p:txBody>
          <a:bodyPr wrap="square">
            <a:spAutoFit/>
          </a:bodyPr>
          <a:lstStyle/>
          <a:p>
            <a:pPr marL="285750" indent="-285750" algn="just">
              <a:lnSpc>
                <a:spcPct val="150000"/>
              </a:lnSpc>
              <a:buFont typeface="Wingdings" pitchFamily="2" charset="2"/>
              <a:buChar char="Ø"/>
            </a:pPr>
            <a:r>
              <a:rPr lang="pt-BR" altLang="pt-BR" sz="2400" dirty="0" smtClean="0">
                <a:solidFill>
                  <a:srgbClr val="000000"/>
                </a:solidFill>
                <a:latin typeface="Arial" charset="0"/>
              </a:rPr>
              <a:t>Cumprir com as obrigações perante o MTPS, o responsável pela auditoria do regime e emissão do CRP.</a:t>
            </a:r>
            <a:endParaRPr lang="pt-BR" altLang="pt-BR" sz="2400" dirty="0">
              <a:solidFill>
                <a:srgbClr val="000000"/>
              </a:solidFill>
            </a:endParaRPr>
          </a:p>
        </p:txBody>
      </p:sp>
      <p:sp>
        <p:nvSpPr>
          <p:cNvPr id="10" name="Retângulo 9"/>
          <p:cNvSpPr/>
          <p:nvPr/>
        </p:nvSpPr>
        <p:spPr>
          <a:xfrm>
            <a:off x="168367" y="822320"/>
            <a:ext cx="8770753" cy="661207"/>
          </a:xfrm>
          <a:prstGeom prst="rect">
            <a:avLst/>
          </a:prstGeom>
        </p:spPr>
        <p:txBody>
          <a:bodyPr wrap="square">
            <a:spAutoFit/>
          </a:bodyPr>
          <a:lstStyle/>
          <a:p>
            <a:pPr>
              <a:lnSpc>
                <a:spcPct val="150000"/>
              </a:lnSpc>
            </a:pPr>
            <a:r>
              <a:rPr lang="pt-BR" altLang="pt-BR" sz="2800" b="1" u="sng" dirty="0" smtClean="0">
                <a:solidFill>
                  <a:srgbClr val="000000"/>
                </a:solidFill>
                <a:latin typeface="+mj-lt"/>
              </a:rPr>
              <a:t>PARTICIPANTES DA CONSULTA PÚBLICA</a:t>
            </a:r>
            <a:endParaRPr lang="pt-BR" altLang="pt-BR" sz="2400" b="1" u="sng" dirty="0">
              <a:solidFill>
                <a:srgbClr val="000000"/>
              </a:solidFill>
              <a:latin typeface="+mj-lt"/>
            </a:endParaRPr>
          </a:p>
        </p:txBody>
      </p:sp>
      <p:pic>
        <p:nvPicPr>
          <p:cNvPr id="12" name="Imagem 11" descr="http://www.ipresbs.sc.gov.br/public/img/Noticias/1369656058729.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2159" y="4654297"/>
            <a:ext cx="3022057" cy="1894699"/>
          </a:xfrm>
          <a:prstGeom prst="rect">
            <a:avLst/>
          </a:prstGeom>
          <a:noFill/>
          <a:ln>
            <a:noFill/>
          </a:ln>
        </p:spPr>
      </p:pic>
      <p:sp>
        <p:nvSpPr>
          <p:cNvPr id="8" name="Retângulo 7"/>
          <p:cNvSpPr/>
          <p:nvPr/>
        </p:nvSpPr>
        <p:spPr>
          <a:xfrm>
            <a:off x="408936" y="3718689"/>
            <a:ext cx="8333234" cy="523220"/>
          </a:xfrm>
          <a:prstGeom prst="rect">
            <a:avLst/>
          </a:prstGeom>
        </p:spPr>
        <p:txBody>
          <a:bodyPr wrap="square">
            <a:spAutoFit/>
          </a:bodyPr>
          <a:lstStyle/>
          <a:p>
            <a:pPr marL="342900" indent="-342900" algn="just">
              <a:buFont typeface="Wingdings" pitchFamily="2" charset="2"/>
              <a:buChar char="Ø"/>
              <a:defRPr/>
            </a:pPr>
            <a:r>
              <a:rPr lang="pt-BR" sz="2800" b="1" dirty="0" smtClean="0">
                <a:solidFill>
                  <a:srgbClr val="000000"/>
                </a:solidFill>
                <a:latin typeface="+mj-lt"/>
              </a:rPr>
              <a:t>Total de Manifestações: 122</a:t>
            </a:r>
            <a:endParaRPr lang="pt-BR" sz="2800" b="1" dirty="0">
              <a:solidFill>
                <a:srgbClr val="000000"/>
              </a:solidFill>
              <a:latin typeface="+mj-lt"/>
            </a:endParaRPr>
          </a:p>
        </p:txBody>
      </p:sp>
      <p:sp>
        <p:nvSpPr>
          <p:cNvPr id="11" name="Retângulo 10"/>
          <p:cNvSpPr/>
          <p:nvPr/>
        </p:nvSpPr>
        <p:spPr>
          <a:xfrm>
            <a:off x="832496" y="4241909"/>
            <a:ext cx="5179663" cy="1815882"/>
          </a:xfrm>
          <a:prstGeom prst="rect">
            <a:avLst/>
          </a:prstGeom>
        </p:spPr>
        <p:txBody>
          <a:bodyPr wrap="square">
            <a:spAutoFit/>
          </a:bodyPr>
          <a:lstStyle/>
          <a:p>
            <a:pPr marL="457200" indent="-457200" algn="just">
              <a:buFont typeface="Wingdings" pitchFamily="2" charset="2"/>
              <a:buChar char="§"/>
              <a:defRPr/>
            </a:pPr>
            <a:r>
              <a:rPr lang="pt-BR" sz="2800" b="1" dirty="0" smtClean="0">
                <a:solidFill>
                  <a:srgbClr val="000000"/>
                </a:solidFill>
                <a:latin typeface="+mj-lt"/>
              </a:rPr>
              <a:t>Sugestões: 79</a:t>
            </a:r>
          </a:p>
          <a:p>
            <a:pPr marL="457200" indent="-457200" algn="just">
              <a:buFont typeface="Wingdings" pitchFamily="2" charset="2"/>
              <a:buChar char="§"/>
              <a:defRPr/>
            </a:pPr>
            <a:r>
              <a:rPr lang="pt-BR" sz="2800" b="1" dirty="0" smtClean="0">
                <a:solidFill>
                  <a:srgbClr val="000000"/>
                </a:solidFill>
                <a:latin typeface="+mj-lt"/>
              </a:rPr>
              <a:t>Dúvidas: 9</a:t>
            </a:r>
          </a:p>
          <a:p>
            <a:pPr marL="457200" indent="-457200" algn="just">
              <a:buFont typeface="Wingdings" pitchFamily="2" charset="2"/>
              <a:buChar char="§"/>
              <a:defRPr/>
            </a:pPr>
            <a:r>
              <a:rPr lang="pt-BR" sz="2800" b="1" dirty="0" smtClean="0">
                <a:solidFill>
                  <a:srgbClr val="000000"/>
                </a:solidFill>
                <a:latin typeface="+mj-lt"/>
              </a:rPr>
              <a:t>Comentários: 31</a:t>
            </a:r>
          </a:p>
          <a:p>
            <a:pPr marL="457200" indent="-457200" algn="just">
              <a:buFont typeface="Wingdings" pitchFamily="2" charset="2"/>
              <a:buChar char="§"/>
              <a:defRPr/>
            </a:pPr>
            <a:r>
              <a:rPr lang="pt-BR" sz="2800" b="1" dirty="0" smtClean="0">
                <a:solidFill>
                  <a:srgbClr val="000000"/>
                </a:solidFill>
                <a:latin typeface="+mj-lt"/>
              </a:rPr>
              <a:t>Outros: 3</a:t>
            </a:r>
            <a:endParaRPr lang="pt-BR" sz="2800" b="1" dirty="0">
              <a:solidFill>
                <a:srgbClr val="000000"/>
              </a:solidFill>
              <a:latin typeface="+mj-lt"/>
            </a:endParaRPr>
          </a:p>
        </p:txBody>
      </p:sp>
      <p:sp>
        <p:nvSpPr>
          <p:cNvPr id="13" name="Título 1"/>
          <p:cNvSpPr txBox="1">
            <a:spLocks/>
          </p:cNvSpPr>
          <p:nvPr/>
        </p:nvSpPr>
        <p:spPr>
          <a:xfrm>
            <a:off x="-1" y="0"/>
            <a:ext cx="9144001" cy="854353"/>
          </a:xfrm>
          <a:prstGeom prst="rect">
            <a:avLst/>
          </a:prstGeom>
          <a:solidFill>
            <a:schemeClr val="bg1"/>
          </a:solidFill>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pt-BR" b="1" dirty="0" smtClean="0">
              <a:solidFill>
                <a:schemeClr val="bg1"/>
              </a:solidFill>
            </a:endParaRPr>
          </a:p>
        </p:txBody>
      </p:sp>
    </p:spTree>
    <p:extLst>
      <p:ext uri="{BB962C8B-B14F-4D97-AF65-F5344CB8AC3E}">
        <p14:creationId xmlns:p14="http://schemas.microsoft.com/office/powerpoint/2010/main" val="28880695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p:cNvSpPr>
          <p:nvPr/>
        </p:nvSpPr>
        <p:spPr bwMode="auto">
          <a:xfrm>
            <a:off x="539750" y="2492375"/>
            <a:ext cx="8135938" cy="2657475"/>
          </a:xfrm>
          <a:prstGeom prst="rect">
            <a:avLst/>
          </a:prstGeom>
          <a:noFill/>
          <a:ln w="12700">
            <a:noFill/>
            <a:miter lim="800000"/>
            <a:headEnd/>
            <a:tailEnd/>
          </a:ln>
        </p:spPr>
        <p:txBody>
          <a:bodyPr lIns="0" tIns="0" rIns="40640" bIns="0"/>
          <a:lstStyle/>
          <a:p>
            <a:pPr marL="382588" indent="-342900" algn="ctr" defTabSz="822325">
              <a:lnSpc>
                <a:spcPct val="90000"/>
              </a:lnSpc>
              <a:spcBef>
                <a:spcPct val="20000"/>
              </a:spcBef>
            </a:pPr>
            <a:endParaRPr lang="en-US" altLang="pt-BR" sz="3000">
              <a:solidFill>
                <a:srgbClr val="008080"/>
              </a:solidFill>
              <a:latin typeface="Arial" pitchFamily="34" charset="0"/>
              <a:sym typeface="Erie Bold"/>
            </a:endParaRPr>
          </a:p>
        </p:txBody>
      </p:sp>
      <p:sp>
        <p:nvSpPr>
          <p:cNvPr id="8195" name="Text Box 3"/>
          <p:cNvSpPr txBox="1">
            <a:spLocks noChangeArrowheads="1"/>
          </p:cNvSpPr>
          <p:nvPr/>
        </p:nvSpPr>
        <p:spPr bwMode="auto">
          <a:xfrm>
            <a:off x="8699500" y="6410325"/>
            <a:ext cx="444500" cy="304800"/>
          </a:xfrm>
          <a:prstGeom prst="rect">
            <a:avLst/>
          </a:prstGeom>
          <a:solidFill>
            <a:schemeClr val="bg1"/>
          </a:solidFill>
          <a:ln w="3175" algn="ctr">
            <a:noFill/>
            <a:miter lim="800000"/>
            <a:headEnd/>
            <a:tailEnd/>
          </a:ln>
        </p:spPr>
        <p:txBody>
          <a:bodyPr wrap="none" lIns="0" tIns="0" rIns="0" bIns="0">
            <a:spAutoFit/>
          </a:bodyPr>
          <a:lstStyle/>
          <a:p>
            <a:pPr algn="ctr"/>
            <a:r>
              <a:rPr lang="pt-BR" altLang="pt-BR"/>
              <a:t>       </a:t>
            </a:r>
          </a:p>
        </p:txBody>
      </p:sp>
      <p:sp>
        <p:nvSpPr>
          <p:cNvPr id="2" name="CaixaDeTexto 1"/>
          <p:cNvSpPr txBox="1"/>
          <p:nvPr/>
        </p:nvSpPr>
        <p:spPr>
          <a:xfrm>
            <a:off x="1022422" y="764704"/>
            <a:ext cx="7532447" cy="1077218"/>
          </a:xfrm>
          <a:prstGeom prst="rect">
            <a:avLst/>
          </a:prstGeom>
          <a:noFill/>
        </p:spPr>
        <p:txBody>
          <a:bodyPr wrap="none" rtlCol="0">
            <a:spAutoFit/>
          </a:bodyPr>
          <a:lstStyle/>
          <a:p>
            <a:r>
              <a:rPr lang="pt-BR" sz="3200" b="1" dirty="0"/>
              <a:t>FASE ATUAL DO PRÓ GESTÃO </a:t>
            </a:r>
            <a:r>
              <a:rPr lang="pt-BR" sz="3200" b="1" dirty="0" smtClean="0"/>
              <a:t>– RPPS</a:t>
            </a:r>
          </a:p>
          <a:p>
            <a:r>
              <a:rPr lang="pt-BR" sz="3200" b="1" dirty="0" smtClean="0"/>
              <a:t>Análise das Manifestações</a:t>
            </a:r>
            <a:endParaRPr lang="pt-BR" sz="3200" b="1" dirty="0"/>
          </a:p>
        </p:txBody>
      </p:sp>
      <p:pic>
        <p:nvPicPr>
          <p:cNvPr id="615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3230" y="5073352"/>
            <a:ext cx="161925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3"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923" y="2017838"/>
            <a:ext cx="9036496" cy="4579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ítulo 1"/>
          <p:cNvSpPr txBox="1">
            <a:spLocks/>
          </p:cNvSpPr>
          <p:nvPr/>
        </p:nvSpPr>
        <p:spPr>
          <a:xfrm>
            <a:off x="-1" y="0"/>
            <a:ext cx="9144001" cy="854353"/>
          </a:xfrm>
          <a:prstGeom prst="rect">
            <a:avLst/>
          </a:prstGeom>
          <a:solidFill>
            <a:schemeClr val="bg1"/>
          </a:solidFill>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pt-BR" b="1" dirty="0" smtClean="0">
              <a:solidFill>
                <a:schemeClr val="bg1"/>
              </a:solidFill>
            </a:endParaRPr>
          </a:p>
        </p:txBody>
      </p:sp>
    </p:spTree>
    <p:extLst>
      <p:ext uri="{BB962C8B-B14F-4D97-AF65-F5344CB8AC3E}">
        <p14:creationId xmlns:p14="http://schemas.microsoft.com/office/powerpoint/2010/main" val="6989160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p:cNvSpPr>
          <p:nvPr/>
        </p:nvSpPr>
        <p:spPr bwMode="auto">
          <a:xfrm>
            <a:off x="179388" y="1012650"/>
            <a:ext cx="8742362" cy="499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lstStyle>
            <a:lvl1pPr marL="382588" indent="-342900" defTabSz="822325" eaLnBrk="0" hangingPunct="0">
              <a:defRPr sz="2000">
                <a:solidFill>
                  <a:schemeClr val="tx1"/>
                </a:solidFill>
                <a:latin typeface="Times New Roman" pitchFamily="18" charset="0"/>
              </a:defRPr>
            </a:lvl1pPr>
            <a:lvl2pPr marL="742950" indent="-285750" defTabSz="822325" eaLnBrk="0" hangingPunct="0">
              <a:defRPr sz="2000">
                <a:solidFill>
                  <a:schemeClr val="tx1"/>
                </a:solidFill>
                <a:latin typeface="Times New Roman" pitchFamily="18" charset="0"/>
              </a:defRPr>
            </a:lvl2pPr>
            <a:lvl3pPr marL="1143000" indent="-228600" defTabSz="822325" eaLnBrk="0" hangingPunct="0">
              <a:defRPr sz="2000">
                <a:solidFill>
                  <a:schemeClr val="tx1"/>
                </a:solidFill>
                <a:latin typeface="Times New Roman" pitchFamily="18" charset="0"/>
              </a:defRPr>
            </a:lvl3pPr>
            <a:lvl4pPr marL="1600200" indent="-228600" defTabSz="822325" eaLnBrk="0" hangingPunct="0">
              <a:defRPr sz="2000">
                <a:solidFill>
                  <a:schemeClr val="tx1"/>
                </a:solidFill>
                <a:latin typeface="Times New Roman" pitchFamily="18" charset="0"/>
              </a:defRPr>
            </a:lvl4pPr>
            <a:lvl5pPr marL="2057400" indent="-228600" defTabSz="822325" eaLnBrk="0" hangingPunct="0">
              <a:defRPr sz="2000">
                <a:solidFill>
                  <a:schemeClr val="tx1"/>
                </a:solidFill>
                <a:latin typeface="Times New Roman" pitchFamily="18" charset="0"/>
              </a:defRPr>
            </a:lvl5pPr>
            <a:lvl6pPr marL="2514600" indent="-228600" algn="ctr" defTabSz="822325" eaLnBrk="0" fontAlgn="base" hangingPunct="0">
              <a:spcBef>
                <a:spcPct val="0"/>
              </a:spcBef>
              <a:spcAft>
                <a:spcPct val="0"/>
              </a:spcAft>
              <a:defRPr sz="2000">
                <a:solidFill>
                  <a:schemeClr val="tx1"/>
                </a:solidFill>
                <a:latin typeface="Times New Roman" pitchFamily="18" charset="0"/>
              </a:defRPr>
            </a:lvl6pPr>
            <a:lvl7pPr marL="2971800" indent="-228600" algn="ctr" defTabSz="822325" eaLnBrk="0" fontAlgn="base" hangingPunct="0">
              <a:spcBef>
                <a:spcPct val="0"/>
              </a:spcBef>
              <a:spcAft>
                <a:spcPct val="0"/>
              </a:spcAft>
              <a:defRPr sz="2000">
                <a:solidFill>
                  <a:schemeClr val="tx1"/>
                </a:solidFill>
                <a:latin typeface="Times New Roman" pitchFamily="18" charset="0"/>
              </a:defRPr>
            </a:lvl7pPr>
            <a:lvl8pPr marL="3429000" indent="-228600" algn="ctr" defTabSz="822325" eaLnBrk="0" fontAlgn="base" hangingPunct="0">
              <a:spcBef>
                <a:spcPct val="0"/>
              </a:spcBef>
              <a:spcAft>
                <a:spcPct val="0"/>
              </a:spcAft>
              <a:defRPr sz="2000">
                <a:solidFill>
                  <a:schemeClr val="tx1"/>
                </a:solidFill>
                <a:latin typeface="Times New Roman" pitchFamily="18" charset="0"/>
              </a:defRPr>
            </a:lvl8pPr>
            <a:lvl9pPr marL="3886200" indent="-228600" algn="ctr" defTabSz="822325" eaLnBrk="0" fontAlgn="base" hangingPunct="0">
              <a:spcBef>
                <a:spcPct val="0"/>
              </a:spcBef>
              <a:spcAft>
                <a:spcPct val="0"/>
              </a:spcAft>
              <a:defRPr sz="2000">
                <a:solidFill>
                  <a:schemeClr val="tx1"/>
                </a:solidFill>
                <a:latin typeface="Times New Roman" pitchFamily="18" charset="0"/>
              </a:defRPr>
            </a:lvl9pPr>
          </a:lstStyle>
          <a:p>
            <a:pPr algn="ctr">
              <a:defRPr/>
            </a:pPr>
            <a:endParaRPr lang="pt-BR" altLang="pt-BR" b="1" dirty="0" smtClean="0"/>
          </a:p>
          <a:p>
            <a:pPr algn="ctr">
              <a:defRPr/>
            </a:pPr>
            <a:r>
              <a:rPr lang="pt-BR" altLang="pt-BR" b="1" dirty="0" smtClean="0"/>
              <a:t>quais requisitos ??</a:t>
            </a:r>
            <a:endParaRPr lang="pt-BR" altLang="pt-BR" b="1" dirty="0" smtClean="0"/>
          </a:p>
          <a:p>
            <a:pPr lvl="1">
              <a:lnSpc>
                <a:spcPct val="150000"/>
              </a:lnSpc>
              <a:buFont typeface="Wingdings" pitchFamily="2" charset="2"/>
              <a:buChar char="Ø"/>
              <a:defRPr/>
            </a:pPr>
            <a:r>
              <a:rPr lang="pt-BR" b="1" dirty="0" smtClean="0"/>
              <a:t>Experiência </a:t>
            </a:r>
            <a:r>
              <a:rPr lang="pt-BR" b="1" dirty="0"/>
              <a:t>da </a:t>
            </a:r>
            <a:r>
              <a:rPr lang="pt-BR" b="1" dirty="0" smtClean="0"/>
              <a:t>proponente</a:t>
            </a:r>
          </a:p>
          <a:p>
            <a:pPr lvl="1">
              <a:lnSpc>
                <a:spcPct val="150000"/>
              </a:lnSpc>
              <a:buFont typeface="Wingdings" pitchFamily="2" charset="2"/>
              <a:buChar char="Ø"/>
              <a:defRPr/>
            </a:pPr>
            <a:r>
              <a:rPr lang="pt-BR" b="1" dirty="0" smtClean="0"/>
              <a:t>Qualificação técnica</a:t>
            </a:r>
          </a:p>
          <a:p>
            <a:pPr lvl="1">
              <a:lnSpc>
                <a:spcPct val="150000"/>
              </a:lnSpc>
              <a:buFont typeface="Wingdings" pitchFamily="2" charset="2"/>
              <a:buChar char="Ø"/>
              <a:defRPr/>
            </a:pPr>
            <a:r>
              <a:rPr lang="pt-BR" b="1" dirty="0" smtClean="0"/>
              <a:t>Estrutura operacional</a:t>
            </a:r>
          </a:p>
          <a:p>
            <a:pPr lvl="1">
              <a:lnSpc>
                <a:spcPct val="150000"/>
              </a:lnSpc>
              <a:buFont typeface="Wingdings" pitchFamily="2" charset="2"/>
              <a:buChar char="Ø"/>
              <a:defRPr/>
            </a:pPr>
            <a:r>
              <a:rPr lang="pt-BR" b="1" dirty="0" smtClean="0"/>
              <a:t>Natureza jurídica</a:t>
            </a:r>
          </a:p>
          <a:p>
            <a:pPr lvl="1">
              <a:lnSpc>
                <a:spcPct val="150000"/>
              </a:lnSpc>
              <a:buFont typeface="Wingdings" pitchFamily="2" charset="2"/>
              <a:buChar char="Ø"/>
              <a:defRPr/>
            </a:pPr>
            <a:r>
              <a:rPr lang="pt-BR" b="1" dirty="0"/>
              <a:t>Regularidade </a:t>
            </a:r>
            <a:r>
              <a:rPr lang="pt-BR" b="1" dirty="0" smtClean="0"/>
              <a:t>fiscal	</a:t>
            </a:r>
            <a:endParaRPr lang="pt-BR" b="1" dirty="0"/>
          </a:p>
          <a:p>
            <a:pPr lvl="1">
              <a:lnSpc>
                <a:spcPct val="150000"/>
              </a:lnSpc>
              <a:buFont typeface="Wingdings" pitchFamily="2" charset="2"/>
              <a:buChar char="Ø"/>
              <a:defRPr/>
            </a:pPr>
            <a:r>
              <a:rPr lang="pt-BR" b="1" dirty="0"/>
              <a:t>Metodologia de trabalho</a:t>
            </a:r>
          </a:p>
          <a:p>
            <a:pPr lvl="1">
              <a:lnSpc>
                <a:spcPct val="150000"/>
              </a:lnSpc>
              <a:buFont typeface="Wingdings" pitchFamily="2" charset="2"/>
              <a:buChar char="Ø"/>
              <a:defRPr/>
            </a:pPr>
            <a:r>
              <a:rPr lang="pt-BR" b="1" dirty="0"/>
              <a:t>Metodologia para apuração de custos</a:t>
            </a:r>
          </a:p>
          <a:p>
            <a:pPr lvl="1">
              <a:lnSpc>
                <a:spcPct val="150000"/>
              </a:lnSpc>
              <a:buFont typeface="Wingdings" pitchFamily="2" charset="2"/>
              <a:buChar char="Ø"/>
              <a:defRPr/>
            </a:pPr>
            <a:r>
              <a:rPr lang="pt-BR" b="1" dirty="0"/>
              <a:t>Conflito de interesses</a:t>
            </a:r>
          </a:p>
          <a:p>
            <a:pPr lvl="1">
              <a:lnSpc>
                <a:spcPct val="150000"/>
              </a:lnSpc>
              <a:buFont typeface="Wingdings" pitchFamily="2" charset="2"/>
              <a:buChar char="Ø"/>
              <a:defRPr/>
            </a:pPr>
            <a:r>
              <a:rPr lang="pt-BR" b="1" dirty="0"/>
              <a:t>Código de Ética</a:t>
            </a:r>
          </a:p>
          <a:p>
            <a:pPr marL="39688" indent="0" algn="just">
              <a:lnSpc>
                <a:spcPct val="200000"/>
              </a:lnSpc>
              <a:defRPr/>
            </a:pPr>
            <a:r>
              <a:rPr lang="pt-BR" altLang="pt-BR" b="1" dirty="0" smtClean="0"/>
              <a:t>                                       </a:t>
            </a:r>
            <a:endParaRPr lang="pt-BR" dirty="0"/>
          </a:p>
          <a:p>
            <a:pPr algn="just">
              <a:lnSpc>
                <a:spcPct val="200000"/>
              </a:lnSpc>
              <a:buFont typeface="Arial" pitchFamily="34" charset="0"/>
              <a:buChar char="•"/>
              <a:defRPr/>
            </a:pPr>
            <a:endParaRPr lang="pt-BR" altLang="pt-BR" b="1" dirty="0" smtClean="0"/>
          </a:p>
          <a:p>
            <a:pPr algn="just">
              <a:lnSpc>
                <a:spcPct val="200000"/>
              </a:lnSpc>
              <a:defRPr/>
            </a:pPr>
            <a:endParaRPr lang="pt-BR" altLang="pt-BR" dirty="0" smtClean="0"/>
          </a:p>
        </p:txBody>
      </p:sp>
      <p:sp>
        <p:nvSpPr>
          <p:cNvPr id="30723" name="Text Box 5"/>
          <p:cNvSpPr txBox="1">
            <a:spLocks noChangeArrowheads="1"/>
          </p:cNvSpPr>
          <p:nvPr/>
        </p:nvSpPr>
        <p:spPr bwMode="auto">
          <a:xfrm>
            <a:off x="8699500" y="6410325"/>
            <a:ext cx="444500" cy="304800"/>
          </a:xfrm>
          <a:prstGeom prst="rect">
            <a:avLst/>
          </a:prstGeom>
          <a:solidFill>
            <a:schemeClr val="bg1"/>
          </a:solidFill>
          <a:ln>
            <a:noFill/>
          </a:ln>
          <a:effectLst/>
          <a:extLs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eaLnBrk="1" hangingPunct="1"/>
            <a:r>
              <a:rPr lang="pt-BR" altLang="pt-BR"/>
              <a:t>       </a:t>
            </a:r>
          </a:p>
        </p:txBody>
      </p:sp>
      <p:sp>
        <p:nvSpPr>
          <p:cNvPr id="18436" name="Retângulo 3"/>
          <p:cNvSpPr>
            <a:spLocks noChangeArrowheads="1"/>
          </p:cNvSpPr>
          <p:nvPr/>
        </p:nvSpPr>
        <p:spPr bwMode="auto">
          <a:xfrm>
            <a:off x="41275" y="785813"/>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pt-BR" altLang="pt-BR" b="1" dirty="0"/>
              <a:t>CREDENCIAMENTO DAS ENTIDADES CERTIFICADORAS</a:t>
            </a:r>
          </a:p>
        </p:txBody>
      </p:sp>
      <p:sp>
        <p:nvSpPr>
          <p:cNvPr id="5" name="Título 1"/>
          <p:cNvSpPr txBox="1">
            <a:spLocks/>
          </p:cNvSpPr>
          <p:nvPr/>
        </p:nvSpPr>
        <p:spPr>
          <a:xfrm>
            <a:off x="-1" y="0"/>
            <a:ext cx="9144001" cy="854353"/>
          </a:xfrm>
          <a:prstGeom prst="rect">
            <a:avLst/>
          </a:prstGeom>
          <a:solidFill>
            <a:schemeClr val="bg1"/>
          </a:solidFill>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pt-BR" b="1" dirty="0" smtClean="0">
              <a:solidFill>
                <a:schemeClr val="bg1"/>
              </a:solidFill>
            </a:endParaRPr>
          </a:p>
        </p:txBody>
      </p:sp>
    </p:spTree>
    <p:extLst>
      <p:ext uri="{BB962C8B-B14F-4D97-AF65-F5344CB8AC3E}">
        <p14:creationId xmlns:p14="http://schemas.microsoft.com/office/powerpoint/2010/main" val="21079465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fade">
                                      <p:cBhvr>
                                        <p:cTn id="7" dur="1000"/>
                                        <p:tgtEl>
                                          <p:spTgt spid="18436"/>
                                        </p:tgtEl>
                                      </p:cBhvr>
                                    </p:animEffect>
                                    <p:anim calcmode="lin" valueType="num">
                                      <p:cBhvr>
                                        <p:cTn id="8" dur="1000" fill="hold"/>
                                        <p:tgtEl>
                                          <p:spTgt spid="18436"/>
                                        </p:tgtEl>
                                        <p:attrNameLst>
                                          <p:attrName>ppt_x</p:attrName>
                                        </p:attrNameLst>
                                      </p:cBhvr>
                                      <p:tavLst>
                                        <p:tav tm="0">
                                          <p:val>
                                            <p:strVal val="#ppt_x"/>
                                          </p:val>
                                        </p:tav>
                                        <p:tav tm="100000">
                                          <p:val>
                                            <p:strVal val="#ppt_x"/>
                                          </p:val>
                                        </p:tav>
                                      </p:tavLst>
                                    </p:anim>
                                    <p:anim calcmode="lin" valueType="num">
                                      <p:cBhvr>
                                        <p:cTn id="9" dur="1000" fill="hold"/>
                                        <p:tgtEl>
                                          <p:spTgt spid="18436"/>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8434"/>
                                        </p:tgtEl>
                                        <p:attrNameLst>
                                          <p:attrName>style.visibility</p:attrName>
                                        </p:attrNameLst>
                                      </p:cBhvr>
                                      <p:to>
                                        <p:strVal val="visible"/>
                                      </p:to>
                                    </p:set>
                                    <p:animEffect transition="in" filter="fade">
                                      <p:cBhvr>
                                        <p:cTn id="13" dur="1000"/>
                                        <p:tgtEl>
                                          <p:spTgt spid="18434"/>
                                        </p:tgtEl>
                                      </p:cBhvr>
                                    </p:animEffect>
                                    <p:anim calcmode="lin" valueType="num">
                                      <p:cBhvr>
                                        <p:cTn id="14" dur="1000" fill="hold"/>
                                        <p:tgtEl>
                                          <p:spTgt spid="18434"/>
                                        </p:tgtEl>
                                        <p:attrNameLst>
                                          <p:attrName>ppt_x</p:attrName>
                                        </p:attrNameLst>
                                      </p:cBhvr>
                                      <p:tavLst>
                                        <p:tav tm="0">
                                          <p:val>
                                            <p:strVal val="#ppt_x"/>
                                          </p:val>
                                        </p:tav>
                                        <p:tav tm="100000">
                                          <p:val>
                                            <p:strVal val="#ppt_x"/>
                                          </p:val>
                                        </p:tav>
                                      </p:tavLst>
                                    </p:anim>
                                    <p:anim calcmode="lin" valueType="num">
                                      <p:cBhvr>
                                        <p:cTn id="15" dur="1000" fill="hold"/>
                                        <p:tgtEl>
                                          <p:spTgt spid="184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 y="0"/>
            <a:ext cx="9144001" cy="854353"/>
          </a:xfrm>
          <a:prstGeom prst="rect">
            <a:avLst/>
          </a:prstGeom>
          <a:solidFill>
            <a:schemeClr val="bg1"/>
          </a:solidFill>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pt-BR" b="1" dirty="0" smtClean="0">
              <a:solidFill>
                <a:schemeClr val="bg1"/>
              </a:solidFill>
            </a:endParaRPr>
          </a:p>
        </p:txBody>
      </p:sp>
      <p:graphicFrame>
        <p:nvGraphicFramePr>
          <p:cNvPr id="6" name="Objeto 5"/>
          <p:cNvGraphicFramePr>
            <a:graphicFrameLocks noChangeAspect="1"/>
          </p:cNvGraphicFramePr>
          <p:nvPr>
            <p:extLst>
              <p:ext uri="{D42A27DB-BD31-4B8C-83A1-F6EECF244321}">
                <p14:modId xmlns:p14="http://schemas.microsoft.com/office/powerpoint/2010/main" val="2833050678"/>
              </p:ext>
            </p:extLst>
          </p:nvPr>
        </p:nvGraphicFramePr>
        <p:xfrm>
          <a:off x="23813" y="854353"/>
          <a:ext cx="9096375" cy="5670991"/>
        </p:xfrm>
        <a:graphic>
          <a:graphicData uri="http://schemas.openxmlformats.org/presentationml/2006/ole">
            <mc:AlternateContent xmlns:mc="http://schemas.openxmlformats.org/markup-compatibility/2006">
              <mc:Choice xmlns:v="urn:schemas-microsoft-com:vml" Requires="v">
                <p:oleObj spid="_x0000_s13350" name="Planilha" r:id="rId3" imgW="9096457" imgH="4571910" progId="Excel.Sheet.12">
                  <p:embed/>
                </p:oleObj>
              </mc:Choice>
              <mc:Fallback>
                <p:oleObj name="Planilha" r:id="rId3" imgW="9096457" imgH="4571910" progId="Excel.Sheet.12">
                  <p:embed/>
                  <p:pic>
                    <p:nvPicPr>
                      <p:cNvPr id="0" name=""/>
                      <p:cNvPicPr/>
                      <p:nvPr/>
                    </p:nvPicPr>
                    <p:blipFill>
                      <a:blip r:embed="rId4"/>
                      <a:stretch>
                        <a:fillRect/>
                      </a:stretch>
                    </p:blipFill>
                    <p:spPr>
                      <a:xfrm>
                        <a:off x="23813" y="854353"/>
                        <a:ext cx="9096375" cy="5670991"/>
                      </a:xfrm>
                      <a:prstGeom prst="rect">
                        <a:avLst/>
                      </a:prstGeom>
                    </p:spPr>
                  </p:pic>
                </p:oleObj>
              </mc:Fallback>
            </mc:AlternateContent>
          </a:graphicData>
        </a:graphic>
      </p:graphicFrame>
    </p:spTree>
    <p:extLst>
      <p:ext uri="{BB962C8B-B14F-4D97-AF65-F5344CB8AC3E}">
        <p14:creationId xmlns:p14="http://schemas.microsoft.com/office/powerpoint/2010/main" val="2554006333"/>
      </p:ext>
    </p:extLst>
  </p:cSld>
  <p:clrMapOvr>
    <a:masterClrMapping/>
  </p:clrMapOvr>
  <p:transition spd="med">
    <p:circl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 y="0"/>
            <a:ext cx="9144001" cy="854353"/>
          </a:xfrm>
          <a:prstGeom prst="rect">
            <a:avLst/>
          </a:prstGeom>
          <a:solidFill>
            <a:schemeClr val="bg1"/>
          </a:solidFill>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pt-BR" b="1" dirty="0" smtClean="0">
              <a:solidFill>
                <a:schemeClr val="bg1"/>
              </a:solidFill>
            </a:endParaRPr>
          </a:p>
        </p:txBody>
      </p:sp>
      <p:sp>
        <p:nvSpPr>
          <p:cNvPr id="3" name="Rectangle 1"/>
          <p:cNvSpPr>
            <a:spLocks noChangeArrowheads="1"/>
          </p:cNvSpPr>
          <p:nvPr/>
        </p:nvSpPr>
        <p:spPr bwMode="auto">
          <a:xfrm>
            <a:off x="481013" y="2181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800" b="0" i="0" u="none" strike="noStrike" cap="none" normalizeH="0" baseline="0" smtClean="0">
                <a:ln>
                  <a:noFill/>
                </a:ln>
                <a:solidFill>
                  <a:schemeClr val="tx1"/>
                </a:solidFill>
                <a:effectLst/>
                <a:latin typeface="Arial" panose="020B0604020202020204" pitchFamily="34" charset="0"/>
              </a:rPr>
              <a:t/>
            </a:r>
            <a:br>
              <a:rPr kumimoji="0" lang="pt-BR" altLang="pt-BR" sz="1800" b="0" i="0" u="none" strike="noStrike" cap="none" normalizeH="0" baseline="0" smtClean="0">
                <a:ln>
                  <a:noFill/>
                </a:ln>
                <a:solidFill>
                  <a:schemeClr val="tx1"/>
                </a:solidFill>
                <a:effectLst/>
                <a:latin typeface="Arial" panose="020B0604020202020204" pitchFamily="34" charset="0"/>
              </a:rPr>
            </a:br>
            <a:endParaRPr kumimoji="0" lang="pt-BR" altLang="pt-BR"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8" name="Tabela 7"/>
          <p:cNvGraphicFramePr>
            <a:graphicFrameLocks noGrp="1"/>
          </p:cNvGraphicFramePr>
          <p:nvPr>
            <p:extLst>
              <p:ext uri="{D42A27DB-BD31-4B8C-83A1-F6EECF244321}">
                <p14:modId xmlns:p14="http://schemas.microsoft.com/office/powerpoint/2010/main" val="2573202738"/>
              </p:ext>
            </p:extLst>
          </p:nvPr>
        </p:nvGraphicFramePr>
        <p:xfrm>
          <a:off x="251520" y="260647"/>
          <a:ext cx="8640960" cy="3972456"/>
        </p:xfrm>
        <a:graphic>
          <a:graphicData uri="http://schemas.openxmlformats.org/drawingml/2006/table">
            <a:tbl>
              <a:tblPr firstRow="1" firstCol="1"/>
              <a:tblGrid>
                <a:gridCol w="2192516"/>
                <a:gridCol w="1616748"/>
                <a:gridCol w="1604877"/>
                <a:gridCol w="1613039"/>
                <a:gridCol w="1613780"/>
              </a:tblGrid>
              <a:tr h="248279">
                <a:tc>
                  <a:txBody>
                    <a:bodyPr/>
                    <a:lstStyle/>
                    <a:p>
                      <a:pPr algn="ctr">
                        <a:lnSpc>
                          <a:spcPct val="115000"/>
                        </a:lnSpc>
                        <a:spcAft>
                          <a:spcPts val="0"/>
                        </a:spcAft>
                      </a:pPr>
                      <a:r>
                        <a:rPr lang="pt-BR" sz="1200" b="1" dirty="0">
                          <a:effectLst/>
                          <a:latin typeface="Calibri" panose="020F0502020204030204" pitchFamily="34" charset="0"/>
                          <a:ea typeface="Times New Roman" panose="02020603050405020304" pitchFamily="18" charset="0"/>
                          <a:cs typeface="Arial" panose="020B0604020202020204" pitchFamily="34" charset="0"/>
                        </a:rPr>
                        <a:t>Ações e Requisitos</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pt-BR" sz="1200" b="1">
                          <a:effectLst/>
                          <a:latin typeface="Calibri" panose="020F0502020204030204" pitchFamily="34" charset="0"/>
                          <a:ea typeface="Times New Roman" panose="02020603050405020304" pitchFamily="18" charset="0"/>
                          <a:cs typeface="Arial" panose="020B0604020202020204" pitchFamily="34" charset="0"/>
                        </a:rPr>
                        <a:t>Nível I</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pt-BR" sz="1200" b="1">
                          <a:effectLst/>
                          <a:latin typeface="Calibri" panose="020F0502020204030204" pitchFamily="34" charset="0"/>
                          <a:ea typeface="Times New Roman" panose="02020603050405020304" pitchFamily="18" charset="0"/>
                          <a:cs typeface="Arial" panose="020B0604020202020204" pitchFamily="34" charset="0"/>
                        </a:rPr>
                        <a:t>Nível II</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pt-BR" sz="1200" b="1">
                          <a:effectLst/>
                          <a:latin typeface="Calibri" panose="020F0502020204030204" pitchFamily="34" charset="0"/>
                          <a:ea typeface="Times New Roman" panose="02020603050405020304" pitchFamily="18" charset="0"/>
                          <a:cs typeface="Arial" panose="020B0604020202020204" pitchFamily="34" charset="0"/>
                        </a:rPr>
                        <a:t>Nível III</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pt-BR" sz="1200" b="1">
                          <a:effectLst/>
                          <a:latin typeface="Calibri" panose="020F0502020204030204" pitchFamily="34" charset="0"/>
                          <a:ea typeface="Times New Roman" panose="02020603050405020304" pitchFamily="18" charset="0"/>
                          <a:cs typeface="Arial" panose="020B0604020202020204" pitchFamily="34" charset="0"/>
                        </a:rPr>
                        <a:t>Nível IV</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48279">
                <a:tc gridSpan="5">
                  <a:txBody>
                    <a:bodyPr/>
                    <a:lstStyle/>
                    <a:p>
                      <a:pPr>
                        <a:lnSpc>
                          <a:spcPct val="115000"/>
                        </a:lnSpc>
                        <a:spcAft>
                          <a:spcPts val="0"/>
                        </a:spcAft>
                      </a:pPr>
                      <a:r>
                        <a:rPr lang="pt-BR" sz="1200" b="1" dirty="0">
                          <a:effectLst/>
                          <a:latin typeface="Calibri" panose="020F0502020204030204" pitchFamily="34" charset="0"/>
                          <a:ea typeface="Times New Roman" panose="02020603050405020304" pitchFamily="18" charset="0"/>
                          <a:cs typeface="Arial" panose="020B0604020202020204" pitchFamily="34" charset="0"/>
                        </a:rPr>
                        <a:t>Capacitação e Certificação dos Gestores e Servidores das Áreas de Risco </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2234505">
                <a:tc>
                  <a:txBody>
                    <a:bodyPr/>
                    <a:lstStyle/>
                    <a:p>
                      <a:pPr>
                        <a:lnSpc>
                          <a:spcPct val="115000"/>
                        </a:lnSpc>
                        <a:spcAft>
                          <a:spcPts val="0"/>
                        </a:spcAft>
                      </a:pPr>
                      <a:r>
                        <a:rPr lang="pt-BR" sz="1200">
                          <a:effectLst/>
                          <a:latin typeface="Calibri" panose="020F0502020204030204" pitchFamily="34" charset="0"/>
                          <a:ea typeface="Times New Roman" panose="02020603050405020304" pitchFamily="18" charset="0"/>
                          <a:cs typeface="Arial" panose="020B0604020202020204" pitchFamily="34" charset="0"/>
                        </a:rPr>
                        <a:t>Certificação básica.</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200">
                          <a:effectLst/>
                          <a:latin typeface="Calibri" panose="020F0502020204030204" pitchFamily="34" charset="0"/>
                          <a:ea typeface="Times New Roman" panose="02020603050405020304" pitchFamily="18" charset="0"/>
                          <a:cs typeface="Arial" panose="020B0604020202020204" pitchFamily="34" charset="0"/>
                        </a:rPr>
                        <a:t>Gestor de Recursos e maioria dos membros do Comitê de Investimentos</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200">
                          <a:effectLst/>
                          <a:latin typeface="Calibri" panose="020F0502020204030204" pitchFamily="34" charset="0"/>
                          <a:ea typeface="Times New Roman" panose="02020603050405020304" pitchFamily="18" charset="0"/>
                          <a:cs typeface="Arial" panose="020B0604020202020204" pitchFamily="34" charset="0"/>
                        </a:rPr>
                        <a:t>Gestor de Recursos e todos os membros do Comitê de Investimentos</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200">
                          <a:effectLst/>
                          <a:latin typeface="Calibri" panose="020F0502020204030204" pitchFamily="34" charset="0"/>
                          <a:ea typeface="Times New Roman" panose="02020603050405020304" pitchFamily="18" charset="0"/>
                          <a:cs typeface="Arial" panose="020B0604020202020204" pitchFamily="34" charset="0"/>
                        </a:rPr>
                        <a:t>01 (um) membro do Conselho de Administração, 01 (um) membro do Conselho Fiscal, 01 (um) membro da Diretoria e demais membros do Comitê de Investimentos</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200">
                          <a:effectLst/>
                          <a:latin typeface="Calibri" panose="020F0502020204030204" pitchFamily="34" charset="0"/>
                          <a:ea typeface="Times New Roman" panose="02020603050405020304" pitchFamily="18" charset="0"/>
                          <a:cs typeface="Arial" panose="020B0604020202020204" pitchFamily="34" charset="0"/>
                        </a:rPr>
                        <a:t>02 (dois) membros do Conselho de Administração, 02 (dois) membros do Conselho Fiscal e todos os membros da Diretoria e demais membros do Comitê de Investimentos</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93114">
                <a:tc>
                  <a:txBody>
                    <a:bodyPr/>
                    <a:lstStyle/>
                    <a:p>
                      <a:pPr>
                        <a:lnSpc>
                          <a:spcPct val="115000"/>
                        </a:lnSpc>
                        <a:spcAft>
                          <a:spcPts val="0"/>
                        </a:spcAft>
                      </a:pPr>
                      <a:r>
                        <a:rPr lang="pt-BR" sz="1200">
                          <a:effectLst/>
                          <a:latin typeface="Calibri" panose="020F0502020204030204" pitchFamily="34" charset="0"/>
                          <a:ea typeface="Times New Roman" panose="02020603050405020304" pitchFamily="18" charset="0"/>
                          <a:cs typeface="Arial" panose="020B0604020202020204" pitchFamily="34" charset="0"/>
                        </a:rPr>
                        <a:t>Certificação intermediária.</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200">
                          <a:effectLst/>
                          <a:latin typeface="Calibri" panose="020F0502020204030204" pitchFamily="34" charset="0"/>
                          <a:ea typeface="Times New Roman" panose="02020603050405020304" pitchFamily="18" charset="0"/>
                          <a:cs typeface="Arial" panose="020B0604020202020204" pitchFamily="34" charset="0"/>
                        </a:rPr>
                        <a:t> </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200">
                          <a:effectLst/>
                          <a:latin typeface="Calibri" panose="020F0502020204030204" pitchFamily="34" charset="0"/>
                          <a:ea typeface="Times New Roman" panose="02020603050405020304" pitchFamily="18" charset="0"/>
                          <a:cs typeface="Arial" panose="020B0604020202020204" pitchFamily="34" charset="0"/>
                        </a:rPr>
                        <a:t> </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200">
                          <a:effectLst/>
                          <a:latin typeface="Calibri" panose="020F0502020204030204" pitchFamily="34" charset="0"/>
                          <a:ea typeface="Times New Roman" panose="02020603050405020304" pitchFamily="18" charset="0"/>
                          <a:cs typeface="Arial" panose="020B0604020202020204" pitchFamily="34" charset="0"/>
                        </a:rPr>
                        <a:t>Gestor de Recursos e 01 (um) membro do Comitê de Investimentos</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200">
                          <a:effectLst/>
                          <a:latin typeface="Calibri" panose="020F0502020204030204" pitchFamily="34" charset="0"/>
                          <a:ea typeface="Times New Roman" panose="02020603050405020304" pitchFamily="18" charset="0"/>
                          <a:cs typeface="Arial" panose="020B0604020202020204" pitchFamily="34" charset="0"/>
                        </a:rPr>
                        <a:t>Maioria dos membros do Comitê de Investimentos</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279">
                <a:tc>
                  <a:txBody>
                    <a:bodyPr/>
                    <a:lstStyle/>
                    <a:p>
                      <a:pPr>
                        <a:lnSpc>
                          <a:spcPct val="115000"/>
                        </a:lnSpc>
                        <a:spcAft>
                          <a:spcPts val="0"/>
                        </a:spcAft>
                      </a:pPr>
                      <a:r>
                        <a:rPr lang="pt-BR" sz="1200">
                          <a:effectLst/>
                          <a:latin typeface="Calibri" panose="020F0502020204030204" pitchFamily="34" charset="0"/>
                          <a:ea typeface="Times New Roman" panose="02020603050405020304" pitchFamily="18" charset="0"/>
                          <a:cs typeface="Arial" panose="020B0604020202020204" pitchFamily="34" charset="0"/>
                        </a:rPr>
                        <a:t>Certificação avançada.</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200">
                          <a:effectLst/>
                          <a:latin typeface="Calibri" panose="020F0502020204030204" pitchFamily="34" charset="0"/>
                          <a:ea typeface="Times New Roman" panose="02020603050405020304" pitchFamily="18" charset="0"/>
                          <a:cs typeface="Arial" panose="020B0604020202020204" pitchFamily="34" charset="0"/>
                        </a:rPr>
                        <a:t> </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200">
                          <a:effectLst/>
                          <a:latin typeface="Calibri" panose="020F0502020204030204" pitchFamily="34" charset="0"/>
                          <a:ea typeface="Times New Roman" panose="02020603050405020304" pitchFamily="18" charset="0"/>
                          <a:cs typeface="Arial" panose="020B0604020202020204" pitchFamily="34" charset="0"/>
                        </a:rPr>
                        <a:t> </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200">
                          <a:effectLst/>
                          <a:latin typeface="Calibri" panose="020F0502020204030204" pitchFamily="34" charset="0"/>
                          <a:ea typeface="Times New Roman" panose="02020603050405020304" pitchFamily="18" charset="0"/>
                          <a:cs typeface="Arial" panose="020B0604020202020204" pitchFamily="34" charset="0"/>
                        </a:rPr>
                        <a:t> </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200" dirty="0">
                          <a:effectLst/>
                          <a:latin typeface="Calibri" panose="020F0502020204030204" pitchFamily="34" charset="0"/>
                          <a:ea typeface="Times New Roman" panose="02020603050405020304" pitchFamily="18" charset="0"/>
                          <a:cs typeface="Arial" panose="020B0604020202020204" pitchFamily="34" charset="0"/>
                        </a:rPr>
                        <a:t>Gestor de Recursos</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Retângulo 8"/>
          <p:cNvSpPr/>
          <p:nvPr/>
        </p:nvSpPr>
        <p:spPr>
          <a:xfrm>
            <a:off x="481013" y="4437112"/>
            <a:ext cx="8195443" cy="21602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p:cNvSpPr/>
          <p:nvPr/>
        </p:nvSpPr>
        <p:spPr>
          <a:xfrm>
            <a:off x="510522" y="4433085"/>
            <a:ext cx="8129300" cy="2246769"/>
          </a:xfrm>
          <a:prstGeom prst="rect">
            <a:avLst/>
          </a:prstGeom>
        </p:spPr>
        <p:txBody>
          <a:bodyPr wrap="square">
            <a:spAutoFit/>
          </a:bodyPr>
          <a:lstStyle/>
          <a:p>
            <a:r>
              <a:rPr lang="pt-BR" dirty="0" smtClean="0"/>
              <a:t>SUGESTÕES/IMPRESSÕES/VISÃO/RISCOS/OPORTUNIDADES</a:t>
            </a:r>
          </a:p>
          <a:p>
            <a:endParaRPr lang="pt-BR" dirty="0"/>
          </a:p>
          <a:p>
            <a:endParaRPr lang="pt-BR" dirty="0" smtClean="0"/>
          </a:p>
          <a:p>
            <a:endParaRPr lang="pt-BR" dirty="0"/>
          </a:p>
          <a:p>
            <a:endParaRPr lang="pt-BR" dirty="0" smtClean="0"/>
          </a:p>
          <a:p>
            <a:endParaRPr lang="pt-BR" dirty="0"/>
          </a:p>
          <a:p>
            <a:endParaRPr lang="pt-BR" dirty="0"/>
          </a:p>
        </p:txBody>
      </p:sp>
    </p:spTree>
    <p:extLst>
      <p:ext uri="{BB962C8B-B14F-4D97-AF65-F5344CB8AC3E}">
        <p14:creationId xmlns:p14="http://schemas.microsoft.com/office/powerpoint/2010/main" val="4125248524"/>
      </p:ext>
    </p:extLst>
  </p:cSld>
  <p:clrMapOvr>
    <a:masterClrMapping/>
  </p:clrMapOvr>
  <p:transition spd="med">
    <p:circl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 y="0"/>
            <a:ext cx="9144001" cy="854353"/>
          </a:xfrm>
          <a:prstGeom prst="rect">
            <a:avLst/>
          </a:prstGeom>
          <a:solidFill>
            <a:schemeClr val="bg1"/>
          </a:solidFill>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pt-BR" b="1" dirty="0" smtClean="0">
              <a:solidFill>
                <a:schemeClr val="bg1"/>
              </a:solidFill>
            </a:endParaRPr>
          </a:p>
        </p:txBody>
      </p:sp>
      <p:sp>
        <p:nvSpPr>
          <p:cNvPr id="3" name="Rectangle 1"/>
          <p:cNvSpPr>
            <a:spLocks noChangeArrowheads="1"/>
          </p:cNvSpPr>
          <p:nvPr/>
        </p:nvSpPr>
        <p:spPr bwMode="auto">
          <a:xfrm>
            <a:off x="481013" y="2181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800" b="0" i="0" u="none" strike="noStrike" cap="none" normalizeH="0" baseline="0" smtClean="0">
                <a:ln>
                  <a:noFill/>
                </a:ln>
                <a:solidFill>
                  <a:schemeClr val="tx1"/>
                </a:solidFill>
                <a:effectLst/>
                <a:latin typeface="Arial" panose="020B0604020202020204" pitchFamily="34" charset="0"/>
              </a:rPr>
              <a:t/>
            </a:r>
            <a:br>
              <a:rPr kumimoji="0" lang="pt-BR" altLang="pt-BR" sz="1800" b="0" i="0" u="none" strike="noStrike" cap="none" normalizeH="0" baseline="0" smtClean="0">
                <a:ln>
                  <a:noFill/>
                </a:ln>
                <a:solidFill>
                  <a:schemeClr val="tx1"/>
                </a:solidFill>
                <a:effectLst/>
                <a:latin typeface="Arial" panose="020B0604020202020204" pitchFamily="34" charset="0"/>
              </a:rPr>
            </a:br>
            <a:endParaRPr kumimoji="0" lang="pt-BR" altLang="pt-BR" sz="1800" b="0" i="0" u="none" strike="noStrike" cap="none" normalizeH="0" baseline="0" smtClean="0">
              <a:ln>
                <a:noFill/>
              </a:ln>
              <a:solidFill>
                <a:schemeClr val="tx1"/>
              </a:solidFill>
              <a:effectLst/>
              <a:latin typeface="Arial" panose="020B0604020202020204" pitchFamily="34" charset="0"/>
            </a:endParaRPr>
          </a:p>
        </p:txBody>
      </p:sp>
      <p:sp>
        <p:nvSpPr>
          <p:cNvPr id="9" name="Retângulo 8"/>
          <p:cNvSpPr/>
          <p:nvPr/>
        </p:nvSpPr>
        <p:spPr>
          <a:xfrm>
            <a:off x="481013" y="4525961"/>
            <a:ext cx="8195443" cy="20713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p:cNvSpPr/>
          <p:nvPr/>
        </p:nvSpPr>
        <p:spPr>
          <a:xfrm>
            <a:off x="510522" y="4433085"/>
            <a:ext cx="8129300" cy="2246769"/>
          </a:xfrm>
          <a:prstGeom prst="rect">
            <a:avLst/>
          </a:prstGeom>
        </p:spPr>
        <p:txBody>
          <a:bodyPr wrap="square">
            <a:spAutoFit/>
          </a:bodyPr>
          <a:lstStyle/>
          <a:p>
            <a:r>
              <a:rPr lang="pt-BR" dirty="0" smtClean="0"/>
              <a:t>SUGESTÕES/IMPRESSÕES/VISÃO/RISCOS/OPORTUNIDADES</a:t>
            </a:r>
          </a:p>
          <a:p>
            <a:endParaRPr lang="pt-BR" dirty="0"/>
          </a:p>
          <a:p>
            <a:endParaRPr lang="pt-BR" dirty="0" smtClean="0"/>
          </a:p>
          <a:p>
            <a:endParaRPr lang="pt-BR" dirty="0"/>
          </a:p>
          <a:p>
            <a:endParaRPr lang="pt-BR" dirty="0" smtClean="0"/>
          </a:p>
          <a:p>
            <a:endParaRPr lang="pt-BR" dirty="0"/>
          </a:p>
          <a:p>
            <a:endParaRPr lang="pt-BR" dirty="0"/>
          </a:p>
        </p:txBody>
      </p:sp>
      <p:graphicFrame>
        <p:nvGraphicFramePr>
          <p:cNvPr id="2" name="Tabela 1"/>
          <p:cNvGraphicFramePr>
            <a:graphicFrameLocks noGrp="1"/>
          </p:cNvGraphicFramePr>
          <p:nvPr>
            <p:extLst>
              <p:ext uri="{D42A27DB-BD31-4B8C-83A1-F6EECF244321}">
                <p14:modId xmlns:p14="http://schemas.microsoft.com/office/powerpoint/2010/main" val="677820066"/>
              </p:ext>
            </p:extLst>
          </p:nvPr>
        </p:nvGraphicFramePr>
        <p:xfrm>
          <a:off x="323528" y="404666"/>
          <a:ext cx="8640959" cy="3774297"/>
        </p:xfrm>
        <a:graphic>
          <a:graphicData uri="http://schemas.openxmlformats.org/drawingml/2006/table">
            <a:tbl>
              <a:tblPr firstRow="1" firstCol="1"/>
              <a:tblGrid>
                <a:gridCol w="6569961"/>
                <a:gridCol w="522913"/>
                <a:gridCol w="522913"/>
                <a:gridCol w="493410"/>
                <a:gridCol w="531762"/>
              </a:tblGrid>
              <a:tr h="503239">
                <a:tc>
                  <a:txBody>
                    <a:bodyPr/>
                    <a:lstStyle/>
                    <a:p>
                      <a:pPr algn="ctr">
                        <a:lnSpc>
                          <a:spcPct val="115000"/>
                        </a:lnSpc>
                        <a:spcAft>
                          <a:spcPts val="0"/>
                        </a:spcAft>
                      </a:pPr>
                      <a:r>
                        <a:rPr lang="pt-BR" sz="1100" b="1" dirty="0">
                          <a:effectLst/>
                          <a:latin typeface="Calibri" panose="020F0502020204030204" pitchFamily="34" charset="0"/>
                          <a:ea typeface="Times New Roman" panose="02020603050405020304" pitchFamily="18" charset="0"/>
                          <a:cs typeface="Arial" panose="020B0604020202020204" pitchFamily="34" charset="0"/>
                        </a:rPr>
                        <a:t>Ações e Requisitos</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2439" marR="4243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pt-BR" sz="1100" b="1">
                          <a:effectLst/>
                          <a:latin typeface="Calibri" panose="020F0502020204030204" pitchFamily="34" charset="0"/>
                          <a:ea typeface="Times New Roman" panose="02020603050405020304" pitchFamily="18" charset="0"/>
                          <a:cs typeface="Arial" panose="020B0604020202020204" pitchFamily="34" charset="0"/>
                        </a:rPr>
                        <a:t>Nível I</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2439" marR="42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pt-BR" sz="1100" b="1">
                          <a:effectLst/>
                          <a:latin typeface="Calibri" panose="020F0502020204030204" pitchFamily="34" charset="0"/>
                          <a:ea typeface="Times New Roman" panose="02020603050405020304" pitchFamily="18" charset="0"/>
                          <a:cs typeface="Arial" panose="020B0604020202020204" pitchFamily="34" charset="0"/>
                        </a:rPr>
                        <a:t>Nível II</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2439" marR="42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pt-BR" sz="1100" b="1">
                          <a:effectLst/>
                          <a:latin typeface="Calibri" panose="020F0502020204030204" pitchFamily="34" charset="0"/>
                          <a:ea typeface="Times New Roman" panose="02020603050405020304" pitchFamily="18" charset="0"/>
                          <a:cs typeface="Arial" panose="020B0604020202020204" pitchFamily="34" charset="0"/>
                        </a:rPr>
                        <a:t>Nível III</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2439" marR="42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pt-BR" sz="1100" b="1">
                          <a:effectLst/>
                          <a:latin typeface="Calibri" panose="020F0502020204030204" pitchFamily="34" charset="0"/>
                          <a:ea typeface="Times New Roman" panose="02020603050405020304" pitchFamily="18" charset="0"/>
                          <a:cs typeface="Arial" panose="020B0604020202020204" pitchFamily="34" charset="0"/>
                        </a:rPr>
                        <a:t>Nível IV</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2439" marR="42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51620">
                <a:tc gridSpan="5">
                  <a:txBody>
                    <a:bodyPr/>
                    <a:lstStyle/>
                    <a:p>
                      <a:pPr>
                        <a:lnSpc>
                          <a:spcPct val="115000"/>
                        </a:lnSpc>
                        <a:spcAft>
                          <a:spcPts val="0"/>
                        </a:spcAft>
                      </a:pPr>
                      <a:r>
                        <a:rPr lang="pt-BR" sz="1100" b="1">
                          <a:effectLst/>
                          <a:latin typeface="Calibri" panose="020F0502020204030204" pitchFamily="34" charset="0"/>
                          <a:ea typeface="Times New Roman" panose="02020603050405020304" pitchFamily="18" charset="0"/>
                          <a:cs typeface="Arial" panose="020B0604020202020204" pitchFamily="34" charset="0"/>
                        </a:rPr>
                        <a:t>Estrutura de Controle Interno </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2439" marR="42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503239">
                <a:tc>
                  <a:txBody>
                    <a:bodyPr/>
                    <a:lstStyle/>
                    <a:p>
                      <a:pPr>
                        <a:lnSpc>
                          <a:spcPct val="115000"/>
                        </a:lnSpc>
                        <a:spcAft>
                          <a:spcPts val="0"/>
                        </a:spcAft>
                      </a:pPr>
                      <a:r>
                        <a:rPr lang="pt-BR" sz="1100" dirty="0">
                          <a:effectLst/>
                          <a:latin typeface="Calibri" panose="020F0502020204030204" pitchFamily="34" charset="0"/>
                          <a:ea typeface="Times New Roman" panose="02020603050405020304" pitchFamily="18" charset="0"/>
                          <a:cs typeface="Arial" panose="020B0604020202020204" pitchFamily="34" charset="0"/>
                        </a:rPr>
                        <a:t>No Ente Federativo que atenda ao RPPS, com relatório semestral, e pelo menos 01 (um) servidor capacitado.</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2439" marR="42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effectLst/>
                          <a:latin typeface="Calibri" panose="020F0502020204030204" pitchFamily="34" charset="0"/>
                          <a:ea typeface="Times New Roman" panose="02020603050405020304" pitchFamily="18" charset="0"/>
                          <a:cs typeface="Arial" panose="020B0604020202020204" pitchFamily="34" charset="0"/>
                        </a:rPr>
                        <a:t>X</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2439" marR="42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effectLst/>
                          <a:latin typeface="Calibri" panose="020F0502020204030204" pitchFamily="34" charset="0"/>
                          <a:ea typeface="Times New Roman" panose="02020603050405020304" pitchFamily="18" charset="0"/>
                          <a:cs typeface="Arial" panose="020B0604020202020204" pitchFamily="34" charset="0"/>
                        </a:rPr>
                        <a:t> </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2439" marR="42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effectLst/>
                          <a:latin typeface="Calibri" panose="020F0502020204030204" pitchFamily="34" charset="0"/>
                          <a:ea typeface="Times New Roman" panose="02020603050405020304" pitchFamily="18" charset="0"/>
                          <a:cs typeface="Arial" panose="020B0604020202020204" pitchFamily="34" charset="0"/>
                        </a:rPr>
                        <a:t> </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2439" marR="42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effectLst/>
                          <a:latin typeface="Calibri" panose="020F0502020204030204" pitchFamily="34" charset="0"/>
                          <a:ea typeface="Times New Roman" panose="02020603050405020304" pitchFamily="18" charset="0"/>
                          <a:cs typeface="Arial" panose="020B0604020202020204" pitchFamily="34" charset="0"/>
                        </a:rPr>
                        <a:t> </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2439" marR="42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3239">
                <a:tc>
                  <a:txBody>
                    <a:bodyPr/>
                    <a:lstStyle/>
                    <a:p>
                      <a:pPr>
                        <a:lnSpc>
                          <a:spcPct val="115000"/>
                        </a:lnSpc>
                        <a:spcAft>
                          <a:spcPts val="0"/>
                        </a:spcAft>
                      </a:pPr>
                      <a:r>
                        <a:rPr lang="pt-BR" sz="1100">
                          <a:effectLst/>
                          <a:latin typeface="Calibri" panose="020F0502020204030204" pitchFamily="34" charset="0"/>
                          <a:ea typeface="Times New Roman" panose="02020603050405020304" pitchFamily="18" charset="0"/>
                          <a:cs typeface="Arial" panose="020B0604020202020204" pitchFamily="34" charset="0"/>
                        </a:rPr>
                        <a:t>No Ente Federativo que atenda ao RPPS, com relatório trimestral, e pelo menos 02 (dois) servidores capacitados.</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2439" marR="42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effectLst/>
                          <a:latin typeface="Calibri" panose="020F0502020204030204" pitchFamily="34" charset="0"/>
                          <a:ea typeface="Times New Roman" panose="02020603050405020304" pitchFamily="18" charset="0"/>
                          <a:cs typeface="Arial" panose="020B0604020202020204" pitchFamily="34" charset="0"/>
                        </a:rPr>
                        <a:t> </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2439" marR="42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effectLst/>
                          <a:latin typeface="Calibri" panose="020F0502020204030204" pitchFamily="34" charset="0"/>
                          <a:ea typeface="Times New Roman" panose="02020603050405020304" pitchFamily="18" charset="0"/>
                          <a:cs typeface="Arial" panose="020B0604020202020204" pitchFamily="34" charset="0"/>
                        </a:rPr>
                        <a:t>X</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2439" marR="42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effectLst/>
                          <a:latin typeface="Calibri" panose="020F0502020204030204" pitchFamily="34" charset="0"/>
                          <a:ea typeface="Times New Roman" panose="02020603050405020304" pitchFamily="18" charset="0"/>
                          <a:cs typeface="Arial" panose="020B0604020202020204" pitchFamily="34" charset="0"/>
                        </a:rPr>
                        <a:t> </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2439" marR="42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effectLst/>
                          <a:latin typeface="Calibri" panose="020F0502020204030204" pitchFamily="34" charset="0"/>
                          <a:ea typeface="Times New Roman" panose="02020603050405020304" pitchFamily="18" charset="0"/>
                          <a:cs typeface="Arial" panose="020B0604020202020204" pitchFamily="34" charset="0"/>
                        </a:rPr>
                        <a:t> </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2439" marR="42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4860">
                <a:tc>
                  <a:txBody>
                    <a:bodyPr/>
                    <a:lstStyle/>
                    <a:p>
                      <a:pPr>
                        <a:lnSpc>
                          <a:spcPct val="115000"/>
                        </a:lnSpc>
                        <a:spcAft>
                          <a:spcPts val="0"/>
                        </a:spcAft>
                      </a:pPr>
                      <a:r>
                        <a:rPr lang="pt-BR" sz="1100">
                          <a:effectLst/>
                          <a:latin typeface="Calibri" panose="020F0502020204030204" pitchFamily="34" charset="0"/>
                          <a:ea typeface="Times New Roman" panose="02020603050405020304" pitchFamily="18" charset="0"/>
                          <a:cs typeface="Arial" panose="020B0604020202020204" pitchFamily="34" charset="0"/>
                        </a:rPr>
                        <a:t>No RPPS, com relatório trimestral, com 03 (três) servidores capacitados, sendo 01 (um) servidor da área de controle interno do RPPS, ao menos 01 (um) membro do Comitê de Investimentos e (01) um membro do Conselho Fiscal.</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2439" marR="42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effectLst/>
                          <a:latin typeface="Calibri" panose="020F0502020204030204" pitchFamily="34" charset="0"/>
                          <a:ea typeface="Times New Roman" panose="02020603050405020304" pitchFamily="18" charset="0"/>
                          <a:cs typeface="Arial" panose="020B0604020202020204" pitchFamily="34" charset="0"/>
                        </a:rPr>
                        <a:t> </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2439" marR="42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effectLst/>
                          <a:latin typeface="Calibri" panose="020F0502020204030204" pitchFamily="34" charset="0"/>
                          <a:ea typeface="Times New Roman" panose="02020603050405020304" pitchFamily="18" charset="0"/>
                          <a:cs typeface="Arial" panose="020B0604020202020204" pitchFamily="34" charset="0"/>
                        </a:rPr>
                        <a:t> </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2439" marR="42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effectLst/>
                          <a:latin typeface="Calibri" panose="020F0502020204030204" pitchFamily="34" charset="0"/>
                          <a:ea typeface="Times New Roman" panose="02020603050405020304" pitchFamily="18" charset="0"/>
                          <a:cs typeface="Arial" panose="020B0604020202020204" pitchFamily="34" charset="0"/>
                        </a:rPr>
                        <a:t>X</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2439" marR="42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effectLst/>
                          <a:latin typeface="Calibri" panose="020F0502020204030204" pitchFamily="34" charset="0"/>
                          <a:ea typeface="Times New Roman" panose="02020603050405020304" pitchFamily="18" charset="0"/>
                          <a:cs typeface="Arial" panose="020B0604020202020204" pitchFamily="34" charset="0"/>
                        </a:rPr>
                        <a:t> </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2439" marR="42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58100">
                <a:tc>
                  <a:txBody>
                    <a:bodyPr/>
                    <a:lstStyle/>
                    <a:p>
                      <a:pPr>
                        <a:lnSpc>
                          <a:spcPct val="115000"/>
                        </a:lnSpc>
                        <a:spcAft>
                          <a:spcPts val="0"/>
                        </a:spcAft>
                      </a:pPr>
                      <a:r>
                        <a:rPr lang="pt-BR" sz="1100" dirty="0">
                          <a:effectLst/>
                          <a:latin typeface="Calibri" panose="020F0502020204030204" pitchFamily="34" charset="0"/>
                          <a:ea typeface="Times New Roman" panose="02020603050405020304" pitchFamily="18" charset="0"/>
                          <a:cs typeface="Arial" panose="020B0604020202020204" pitchFamily="34" charset="0"/>
                        </a:rPr>
                        <a:t>No RPPS com controlador ocupante de cargo efetivo que atue também como agente de conformidade em pelo menos uma área de risco, vinculada diretamente ao Conselho de Administração, com emissão de relatório mensal, além de contar com pelo menos 03 (três) servidores capacitados, sendo 01 (um) servidor da área de controle interno do RPPS, 01 (um) membro do Comitê de Investimento e 01 (um) membro do Conselho Fiscal.</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2439" marR="42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effectLst/>
                          <a:latin typeface="Calibri" panose="020F0502020204030204" pitchFamily="34" charset="0"/>
                          <a:ea typeface="Times New Roman" panose="02020603050405020304" pitchFamily="18" charset="0"/>
                          <a:cs typeface="Arial" panose="020B0604020202020204" pitchFamily="34" charset="0"/>
                        </a:rPr>
                        <a:t> </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2439" marR="42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effectLst/>
                          <a:latin typeface="Calibri" panose="020F0502020204030204" pitchFamily="34" charset="0"/>
                          <a:ea typeface="Times New Roman" panose="02020603050405020304" pitchFamily="18" charset="0"/>
                          <a:cs typeface="Arial" panose="020B0604020202020204" pitchFamily="34" charset="0"/>
                        </a:rPr>
                        <a:t> </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2439" marR="42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effectLst/>
                          <a:latin typeface="Calibri" panose="020F0502020204030204" pitchFamily="34" charset="0"/>
                          <a:ea typeface="Times New Roman" panose="02020603050405020304" pitchFamily="18" charset="0"/>
                          <a:cs typeface="Arial" panose="020B0604020202020204" pitchFamily="34" charset="0"/>
                        </a:rPr>
                        <a:t> </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2439" marR="42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dirty="0">
                          <a:effectLst/>
                          <a:latin typeface="Calibri" panose="020F0502020204030204" pitchFamily="34" charset="0"/>
                          <a:ea typeface="Times New Roman" panose="02020603050405020304" pitchFamily="18" charset="0"/>
                          <a:cs typeface="Arial" panose="020B0604020202020204" pitchFamily="34" charset="0"/>
                        </a:rPr>
                        <a:t>X</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2439" marR="42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195448112"/>
      </p:ext>
    </p:extLst>
  </p:cSld>
  <p:clrMapOvr>
    <a:masterClrMapping/>
  </p:clrMapOvr>
  <p:transition spd="med">
    <p:circl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 y="0"/>
            <a:ext cx="9144001" cy="854353"/>
          </a:xfrm>
          <a:prstGeom prst="rect">
            <a:avLst/>
          </a:prstGeom>
          <a:solidFill>
            <a:schemeClr val="bg1"/>
          </a:solidFill>
          <a:ln>
            <a:solidFill>
              <a:schemeClr val="bg1"/>
            </a:solid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pt-BR" b="1" dirty="0" smtClean="0">
              <a:solidFill>
                <a:schemeClr val="bg1"/>
              </a:solidFill>
            </a:endParaRPr>
          </a:p>
        </p:txBody>
      </p:sp>
      <p:sp>
        <p:nvSpPr>
          <p:cNvPr id="3" name="Rectangle 1"/>
          <p:cNvSpPr>
            <a:spLocks noChangeArrowheads="1"/>
          </p:cNvSpPr>
          <p:nvPr/>
        </p:nvSpPr>
        <p:spPr bwMode="auto">
          <a:xfrm>
            <a:off x="481013" y="2181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800" b="0" i="0" u="none" strike="noStrike" cap="none" normalizeH="0" baseline="0" smtClean="0">
                <a:ln>
                  <a:noFill/>
                </a:ln>
                <a:solidFill>
                  <a:schemeClr val="tx1"/>
                </a:solidFill>
                <a:effectLst/>
                <a:latin typeface="Arial" panose="020B0604020202020204" pitchFamily="34" charset="0"/>
              </a:rPr>
              <a:t/>
            </a:r>
            <a:br>
              <a:rPr kumimoji="0" lang="pt-BR" altLang="pt-BR" sz="1800" b="0" i="0" u="none" strike="noStrike" cap="none" normalizeH="0" baseline="0" smtClean="0">
                <a:ln>
                  <a:noFill/>
                </a:ln>
                <a:solidFill>
                  <a:schemeClr val="tx1"/>
                </a:solidFill>
                <a:effectLst/>
                <a:latin typeface="Arial" panose="020B0604020202020204" pitchFamily="34" charset="0"/>
              </a:rPr>
            </a:br>
            <a:endParaRPr kumimoji="0" lang="pt-BR" altLang="pt-BR" sz="1800" b="0" i="0" u="none" strike="noStrike" cap="none" normalizeH="0" baseline="0" smtClean="0">
              <a:ln>
                <a:noFill/>
              </a:ln>
              <a:solidFill>
                <a:schemeClr val="tx1"/>
              </a:solidFill>
              <a:effectLst/>
              <a:latin typeface="Arial" panose="020B0604020202020204" pitchFamily="34" charset="0"/>
            </a:endParaRPr>
          </a:p>
        </p:txBody>
      </p:sp>
      <p:sp>
        <p:nvSpPr>
          <p:cNvPr id="9" name="Retângulo 8"/>
          <p:cNvSpPr/>
          <p:nvPr/>
        </p:nvSpPr>
        <p:spPr>
          <a:xfrm>
            <a:off x="481013" y="4437112"/>
            <a:ext cx="8195443" cy="21602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p:cNvSpPr/>
          <p:nvPr/>
        </p:nvSpPr>
        <p:spPr>
          <a:xfrm>
            <a:off x="510522" y="4433085"/>
            <a:ext cx="8129300" cy="2246769"/>
          </a:xfrm>
          <a:prstGeom prst="rect">
            <a:avLst/>
          </a:prstGeom>
        </p:spPr>
        <p:txBody>
          <a:bodyPr wrap="square">
            <a:spAutoFit/>
          </a:bodyPr>
          <a:lstStyle/>
          <a:p>
            <a:r>
              <a:rPr lang="pt-BR" dirty="0" smtClean="0"/>
              <a:t>SUGESTÕES/IMPRESSÕES/VISÃO/RISCOS/OPORTUNIDADES</a:t>
            </a:r>
          </a:p>
          <a:p>
            <a:endParaRPr lang="pt-BR" dirty="0"/>
          </a:p>
          <a:p>
            <a:endParaRPr lang="pt-BR" dirty="0" smtClean="0"/>
          </a:p>
          <a:p>
            <a:endParaRPr lang="pt-BR" dirty="0"/>
          </a:p>
          <a:p>
            <a:endParaRPr lang="pt-BR" dirty="0" smtClean="0"/>
          </a:p>
          <a:p>
            <a:endParaRPr lang="pt-BR" dirty="0"/>
          </a:p>
          <a:p>
            <a:endParaRPr lang="pt-BR" dirty="0"/>
          </a:p>
        </p:txBody>
      </p:sp>
      <p:graphicFrame>
        <p:nvGraphicFramePr>
          <p:cNvPr id="2" name="Tabela 1"/>
          <p:cNvGraphicFramePr>
            <a:graphicFrameLocks noGrp="1"/>
          </p:cNvGraphicFramePr>
          <p:nvPr>
            <p:extLst>
              <p:ext uri="{D42A27DB-BD31-4B8C-83A1-F6EECF244321}">
                <p14:modId xmlns:p14="http://schemas.microsoft.com/office/powerpoint/2010/main" val="2495955190"/>
              </p:ext>
            </p:extLst>
          </p:nvPr>
        </p:nvGraphicFramePr>
        <p:xfrm>
          <a:off x="457846" y="174879"/>
          <a:ext cx="8181976" cy="4012692"/>
        </p:xfrm>
        <a:graphic>
          <a:graphicData uri="http://schemas.openxmlformats.org/drawingml/2006/table">
            <a:tbl>
              <a:tblPr firstRow="1" firstCol="1"/>
              <a:tblGrid>
                <a:gridCol w="6258375"/>
                <a:gridCol w="498113"/>
                <a:gridCol w="498113"/>
                <a:gridCol w="498113"/>
                <a:gridCol w="429262"/>
              </a:tblGrid>
              <a:tr h="190500">
                <a:tc gridSpan="5">
                  <a:txBody>
                    <a:bodyPr/>
                    <a:lstStyle/>
                    <a:p>
                      <a:pPr>
                        <a:lnSpc>
                          <a:spcPct val="115000"/>
                        </a:lnSpc>
                        <a:spcAft>
                          <a:spcPts val="0"/>
                        </a:spcAft>
                      </a:pPr>
                      <a:r>
                        <a:rPr lang="pt-BR" sz="1200" b="1">
                          <a:effectLst/>
                          <a:latin typeface="Calibri" panose="020F0502020204030204" pitchFamily="34" charset="0"/>
                          <a:ea typeface="Times New Roman" panose="02020603050405020304" pitchFamily="18" charset="0"/>
                          <a:cs typeface="Arial" panose="020B0604020202020204" pitchFamily="34" charset="0"/>
                        </a:rPr>
                        <a:t>Política de Segurança da Informação </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323850">
                <a:tc>
                  <a:txBody>
                    <a:bodyPr/>
                    <a:lstStyle/>
                    <a:p>
                      <a:pPr>
                        <a:lnSpc>
                          <a:spcPct val="115000"/>
                        </a:lnSpc>
                        <a:spcAft>
                          <a:spcPts val="0"/>
                        </a:spcAft>
                      </a:pPr>
                      <a:r>
                        <a:rPr lang="pt-BR" sz="1200">
                          <a:effectLst/>
                          <a:latin typeface="Calibri" panose="020F0502020204030204" pitchFamily="34" charset="0"/>
                          <a:ea typeface="Times New Roman" panose="02020603050405020304" pitchFamily="18" charset="0"/>
                          <a:cs typeface="Arial" panose="020B0604020202020204" pitchFamily="34" charset="0"/>
                        </a:rPr>
                        <a:t>Abranger todos os servidores e prestadores de serviços que acessem informações do RPPS.</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200">
                          <a:effectLst/>
                          <a:latin typeface="Calibri" panose="020F0502020204030204" pitchFamily="34" charset="0"/>
                          <a:ea typeface="Times New Roman" panose="02020603050405020304" pitchFamily="18" charset="0"/>
                          <a:cs typeface="Arial" panose="020B0604020202020204" pitchFamily="34" charset="0"/>
                        </a:rPr>
                        <a:t>X</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200">
                          <a:effectLst/>
                          <a:latin typeface="Calibri" panose="020F0502020204030204" pitchFamily="34" charset="0"/>
                          <a:ea typeface="Times New Roman" panose="02020603050405020304" pitchFamily="18" charset="0"/>
                          <a:cs typeface="Arial" panose="020B0604020202020204" pitchFamily="34" charset="0"/>
                        </a:rPr>
                        <a:t>X</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200">
                          <a:effectLst/>
                          <a:latin typeface="Calibri" panose="020F0502020204030204" pitchFamily="34" charset="0"/>
                          <a:ea typeface="Times New Roman" panose="02020603050405020304" pitchFamily="18" charset="0"/>
                          <a:cs typeface="Arial" panose="020B0604020202020204" pitchFamily="34" charset="0"/>
                        </a:rPr>
                        <a:t>X</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200">
                          <a:effectLst/>
                          <a:latin typeface="Calibri" panose="020F0502020204030204" pitchFamily="34" charset="0"/>
                          <a:ea typeface="Times New Roman" panose="02020603050405020304" pitchFamily="18" charset="0"/>
                          <a:cs typeface="Arial" panose="020B0604020202020204" pitchFamily="34" charset="0"/>
                        </a:rPr>
                        <a:t>X</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3850">
                <a:tc>
                  <a:txBody>
                    <a:bodyPr/>
                    <a:lstStyle/>
                    <a:p>
                      <a:pPr>
                        <a:lnSpc>
                          <a:spcPct val="115000"/>
                        </a:lnSpc>
                        <a:spcAft>
                          <a:spcPts val="0"/>
                        </a:spcAft>
                      </a:pPr>
                      <a:r>
                        <a:rPr lang="pt-BR" sz="1200">
                          <a:effectLst/>
                          <a:latin typeface="Calibri" panose="020F0502020204030204" pitchFamily="34" charset="0"/>
                          <a:ea typeface="Times New Roman" panose="02020603050405020304" pitchFamily="18" charset="0"/>
                          <a:cs typeface="Arial" panose="020B0604020202020204" pitchFamily="34" charset="0"/>
                        </a:rPr>
                        <a:t>Indicar regras para uso dos recursos de TI (equipamentos, internet, e-mail). Definir procedimentos de contingência.</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200">
                          <a:effectLst/>
                          <a:latin typeface="Calibri" panose="020F0502020204030204" pitchFamily="34" charset="0"/>
                          <a:ea typeface="Times New Roman" panose="02020603050405020304" pitchFamily="18" charset="0"/>
                          <a:cs typeface="Arial" panose="020B0604020202020204" pitchFamily="34" charset="0"/>
                        </a:rPr>
                        <a:t> </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200">
                          <a:effectLst/>
                          <a:latin typeface="Calibri" panose="020F0502020204030204" pitchFamily="34" charset="0"/>
                          <a:ea typeface="Times New Roman" panose="02020603050405020304" pitchFamily="18" charset="0"/>
                          <a:cs typeface="Arial" panose="020B0604020202020204" pitchFamily="34" charset="0"/>
                        </a:rPr>
                        <a:t>X</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200">
                          <a:effectLst/>
                          <a:latin typeface="Calibri" panose="020F0502020204030204" pitchFamily="34" charset="0"/>
                          <a:ea typeface="Times New Roman" panose="02020603050405020304" pitchFamily="18" charset="0"/>
                          <a:cs typeface="Arial" panose="020B0604020202020204" pitchFamily="34" charset="0"/>
                        </a:rPr>
                        <a:t>X</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200">
                          <a:effectLst/>
                          <a:latin typeface="Calibri" panose="020F0502020204030204" pitchFamily="34" charset="0"/>
                          <a:ea typeface="Times New Roman" panose="02020603050405020304" pitchFamily="18" charset="0"/>
                          <a:cs typeface="Arial" panose="020B0604020202020204" pitchFamily="34" charset="0"/>
                        </a:rPr>
                        <a:t>X</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pt-BR" sz="1200">
                          <a:effectLst/>
                          <a:latin typeface="Calibri" panose="020F0502020204030204" pitchFamily="34" charset="0"/>
                          <a:ea typeface="Times New Roman" panose="02020603050405020304" pitchFamily="18" charset="0"/>
                          <a:cs typeface="Arial" panose="020B0604020202020204" pitchFamily="34" charset="0"/>
                        </a:rPr>
                        <a:t>Prover todas as informações de Gestão de Segurança da Informação - GSI. Prover ampla divulgação da política e normas de GSI. Promover ações de conscientização da GSI. Propor projetos e iniciativas relacionados à GSI. Elaborar e manter política de classificação da informação. </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200">
                          <a:effectLst/>
                          <a:latin typeface="Calibri" panose="020F0502020204030204" pitchFamily="34" charset="0"/>
                          <a:ea typeface="Times New Roman" panose="02020603050405020304" pitchFamily="18" charset="0"/>
                          <a:cs typeface="Arial" panose="020B0604020202020204" pitchFamily="34" charset="0"/>
                        </a:rPr>
                        <a:t> </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200">
                          <a:effectLst/>
                          <a:latin typeface="Calibri" panose="020F0502020204030204" pitchFamily="34" charset="0"/>
                          <a:ea typeface="Times New Roman" panose="02020603050405020304" pitchFamily="18" charset="0"/>
                          <a:cs typeface="Arial" panose="020B0604020202020204" pitchFamily="34" charset="0"/>
                        </a:rPr>
                        <a:t> </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200">
                          <a:effectLst/>
                          <a:latin typeface="Calibri" panose="020F0502020204030204" pitchFamily="34" charset="0"/>
                          <a:ea typeface="Times New Roman" panose="02020603050405020304" pitchFamily="18" charset="0"/>
                          <a:cs typeface="Arial" panose="020B0604020202020204" pitchFamily="34" charset="0"/>
                        </a:rPr>
                        <a:t>X</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200">
                          <a:effectLst/>
                          <a:latin typeface="Calibri" panose="020F0502020204030204" pitchFamily="34" charset="0"/>
                          <a:ea typeface="Times New Roman" panose="02020603050405020304" pitchFamily="18" charset="0"/>
                          <a:cs typeface="Arial" panose="020B0604020202020204" pitchFamily="34" charset="0"/>
                        </a:rPr>
                        <a:t>X</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pt-BR" sz="1200">
                          <a:effectLst/>
                          <a:latin typeface="Calibri" panose="020F0502020204030204" pitchFamily="34" charset="0"/>
                          <a:ea typeface="Times New Roman" panose="02020603050405020304" pitchFamily="18" charset="0"/>
                          <a:cs typeface="Arial" panose="020B0604020202020204" pitchFamily="34" charset="0"/>
                        </a:rPr>
                        <a:t>Manter Comitê de Segurança da Informação no âmbito do Ente Federativo ou RPPS.</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200">
                          <a:effectLst/>
                          <a:latin typeface="Calibri" panose="020F0502020204030204" pitchFamily="34" charset="0"/>
                          <a:ea typeface="Times New Roman" panose="02020603050405020304" pitchFamily="18" charset="0"/>
                          <a:cs typeface="Arial" panose="020B0604020202020204" pitchFamily="34" charset="0"/>
                        </a:rPr>
                        <a:t> </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200">
                          <a:effectLst/>
                          <a:latin typeface="Calibri" panose="020F0502020204030204" pitchFamily="34" charset="0"/>
                          <a:ea typeface="Times New Roman" panose="02020603050405020304" pitchFamily="18" charset="0"/>
                          <a:cs typeface="Arial" panose="020B0604020202020204" pitchFamily="34" charset="0"/>
                        </a:rPr>
                        <a:t> </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200">
                          <a:effectLst/>
                          <a:latin typeface="Calibri" panose="020F0502020204030204" pitchFamily="34" charset="0"/>
                          <a:ea typeface="Times New Roman" panose="02020603050405020304" pitchFamily="18" charset="0"/>
                          <a:cs typeface="Arial" panose="020B0604020202020204" pitchFamily="34" charset="0"/>
                        </a:rPr>
                        <a:t> </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200">
                          <a:effectLst/>
                          <a:latin typeface="Calibri" panose="020F0502020204030204" pitchFamily="34" charset="0"/>
                          <a:ea typeface="Times New Roman" panose="02020603050405020304" pitchFamily="18" charset="0"/>
                          <a:cs typeface="Arial" panose="020B0604020202020204" pitchFamily="34" charset="0"/>
                        </a:rPr>
                        <a:t>X</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3850">
                <a:tc>
                  <a:txBody>
                    <a:bodyPr/>
                    <a:lstStyle/>
                    <a:p>
                      <a:pPr>
                        <a:lnSpc>
                          <a:spcPct val="115000"/>
                        </a:lnSpc>
                        <a:spcAft>
                          <a:spcPts val="0"/>
                        </a:spcAft>
                      </a:pPr>
                      <a:r>
                        <a:rPr lang="pt-BR" sz="1200">
                          <a:effectLst/>
                          <a:latin typeface="Calibri" panose="020F0502020204030204" pitchFamily="34" charset="0"/>
                          <a:ea typeface="Times New Roman" panose="02020603050405020304" pitchFamily="18" charset="0"/>
                          <a:cs typeface="Arial" panose="020B0604020202020204" pitchFamily="34" charset="0"/>
                        </a:rPr>
                        <a:t>Definir procedimentos de auditoria e de recuperação de desastres.</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200">
                          <a:effectLst/>
                          <a:latin typeface="Calibri" panose="020F0502020204030204" pitchFamily="34" charset="0"/>
                          <a:ea typeface="Times New Roman" panose="02020603050405020304" pitchFamily="18" charset="0"/>
                          <a:cs typeface="Arial" panose="020B0604020202020204" pitchFamily="34" charset="0"/>
                        </a:rPr>
                        <a:t> </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200">
                          <a:effectLst/>
                          <a:latin typeface="Calibri" panose="020F0502020204030204" pitchFamily="34" charset="0"/>
                          <a:ea typeface="Times New Roman" panose="02020603050405020304" pitchFamily="18" charset="0"/>
                          <a:cs typeface="Arial" panose="020B0604020202020204" pitchFamily="34" charset="0"/>
                        </a:rPr>
                        <a:t> </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200">
                          <a:effectLst/>
                          <a:latin typeface="Calibri" panose="020F0502020204030204" pitchFamily="34" charset="0"/>
                          <a:ea typeface="Times New Roman" panose="02020603050405020304" pitchFamily="18" charset="0"/>
                          <a:cs typeface="Arial" panose="020B0604020202020204" pitchFamily="34" charset="0"/>
                        </a:rPr>
                        <a:t> </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200">
                          <a:effectLst/>
                          <a:latin typeface="Calibri" panose="020F0502020204030204" pitchFamily="34" charset="0"/>
                          <a:ea typeface="Times New Roman" panose="02020603050405020304" pitchFamily="18" charset="0"/>
                          <a:cs typeface="Arial" panose="020B0604020202020204" pitchFamily="34" charset="0"/>
                        </a:rPr>
                        <a:t>X</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gridSpan="5">
                  <a:txBody>
                    <a:bodyPr/>
                    <a:lstStyle/>
                    <a:p>
                      <a:pPr>
                        <a:lnSpc>
                          <a:spcPct val="115000"/>
                        </a:lnSpc>
                        <a:spcAft>
                          <a:spcPts val="0"/>
                        </a:spcAft>
                      </a:pPr>
                      <a:r>
                        <a:rPr lang="pt-BR" sz="1200" b="1">
                          <a:effectLst/>
                          <a:latin typeface="Calibri" panose="020F0502020204030204" pitchFamily="34" charset="0"/>
                          <a:ea typeface="Times New Roman" panose="02020603050405020304" pitchFamily="18" charset="0"/>
                          <a:cs typeface="Arial" panose="020B0604020202020204" pitchFamily="34" charset="0"/>
                        </a:rPr>
                        <a:t>Gestão e Controle da Base de Dados Cadastrais dos Servidores Ativos, Aposentados e Pensionistas </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323850">
                <a:tc>
                  <a:txBody>
                    <a:bodyPr/>
                    <a:lstStyle/>
                    <a:p>
                      <a:pPr>
                        <a:lnSpc>
                          <a:spcPct val="115000"/>
                        </a:lnSpc>
                        <a:spcAft>
                          <a:spcPts val="0"/>
                        </a:spcAft>
                      </a:pPr>
                      <a:r>
                        <a:rPr lang="pt-BR" sz="1200">
                          <a:effectLst/>
                          <a:latin typeface="Calibri" panose="020F0502020204030204" pitchFamily="34" charset="0"/>
                          <a:ea typeface="Times New Roman" panose="02020603050405020304" pitchFamily="18" charset="0"/>
                          <a:cs typeface="Arial" panose="020B0604020202020204" pitchFamily="34" charset="0"/>
                        </a:rPr>
                        <a:t>Recenseamento de aposentados e pensionistas.</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200">
                          <a:effectLst/>
                          <a:latin typeface="Calibri" panose="020F0502020204030204" pitchFamily="34" charset="0"/>
                          <a:ea typeface="Times New Roman" panose="02020603050405020304" pitchFamily="18" charset="0"/>
                          <a:cs typeface="Arial" panose="020B0604020202020204" pitchFamily="34" charset="0"/>
                        </a:rPr>
                        <a:t>cada 03 anos</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200">
                          <a:effectLst/>
                          <a:latin typeface="Calibri" panose="020F0502020204030204" pitchFamily="34" charset="0"/>
                          <a:ea typeface="Times New Roman" panose="02020603050405020304" pitchFamily="18" charset="0"/>
                          <a:cs typeface="Arial" panose="020B0604020202020204" pitchFamily="34" charset="0"/>
                        </a:rPr>
                        <a:t>cada 02 anos</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200">
                          <a:effectLst/>
                          <a:latin typeface="Calibri" panose="020F0502020204030204" pitchFamily="34" charset="0"/>
                          <a:ea typeface="Times New Roman" panose="02020603050405020304" pitchFamily="18" charset="0"/>
                          <a:cs typeface="Arial" panose="020B0604020202020204" pitchFamily="34" charset="0"/>
                        </a:rPr>
                        <a:t>cada 02 anos</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200">
                          <a:effectLst/>
                          <a:latin typeface="Calibri" panose="020F0502020204030204" pitchFamily="34" charset="0"/>
                          <a:ea typeface="Times New Roman" panose="02020603050405020304" pitchFamily="18" charset="0"/>
                          <a:cs typeface="Arial" panose="020B0604020202020204" pitchFamily="34" charset="0"/>
                        </a:rPr>
                        <a:t>cada 02 anos</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3850">
                <a:tc>
                  <a:txBody>
                    <a:bodyPr/>
                    <a:lstStyle/>
                    <a:p>
                      <a:pPr>
                        <a:lnSpc>
                          <a:spcPct val="115000"/>
                        </a:lnSpc>
                        <a:spcAft>
                          <a:spcPts val="0"/>
                        </a:spcAft>
                      </a:pPr>
                      <a:r>
                        <a:rPr lang="pt-BR" sz="1200">
                          <a:effectLst/>
                          <a:latin typeface="Calibri" panose="020F0502020204030204" pitchFamily="34" charset="0"/>
                          <a:ea typeface="Times New Roman" panose="02020603050405020304" pitchFamily="18" charset="0"/>
                          <a:cs typeface="Arial" panose="020B0604020202020204" pitchFamily="34" charset="0"/>
                        </a:rPr>
                        <a:t>Recenseamento de servidores ativos.</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200">
                          <a:effectLst/>
                          <a:latin typeface="Calibri" panose="020F0502020204030204" pitchFamily="34" charset="0"/>
                          <a:ea typeface="Times New Roman" panose="02020603050405020304" pitchFamily="18" charset="0"/>
                          <a:cs typeface="Arial" panose="020B0604020202020204" pitchFamily="34" charset="0"/>
                        </a:rPr>
                        <a:t>cada 05 anos</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200">
                          <a:effectLst/>
                          <a:latin typeface="Calibri" panose="020F0502020204030204" pitchFamily="34" charset="0"/>
                          <a:ea typeface="Times New Roman" panose="02020603050405020304" pitchFamily="18" charset="0"/>
                          <a:cs typeface="Arial" panose="020B0604020202020204" pitchFamily="34" charset="0"/>
                        </a:rPr>
                        <a:t>cada 05 anos</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200">
                          <a:effectLst/>
                          <a:latin typeface="Calibri" panose="020F0502020204030204" pitchFamily="34" charset="0"/>
                          <a:ea typeface="Times New Roman" panose="02020603050405020304" pitchFamily="18" charset="0"/>
                          <a:cs typeface="Arial" panose="020B0604020202020204" pitchFamily="34" charset="0"/>
                        </a:rPr>
                        <a:t>cada 05 anos</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200">
                          <a:effectLst/>
                          <a:latin typeface="Calibri" panose="020F0502020204030204" pitchFamily="34" charset="0"/>
                          <a:ea typeface="Times New Roman" panose="02020603050405020304" pitchFamily="18" charset="0"/>
                          <a:cs typeface="Arial" panose="020B0604020202020204" pitchFamily="34" charset="0"/>
                        </a:rPr>
                        <a:t>cada 04 anos</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pt-BR" sz="1200">
                          <a:effectLst/>
                          <a:latin typeface="Calibri" panose="020F0502020204030204" pitchFamily="34" charset="0"/>
                          <a:ea typeface="Times New Roman" panose="02020603050405020304" pitchFamily="18" charset="0"/>
                          <a:cs typeface="Arial" panose="020B0604020202020204" pitchFamily="34" charset="0"/>
                        </a:rPr>
                        <a:t>Política de recenseamento.</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200">
                          <a:effectLst/>
                          <a:latin typeface="Calibri" panose="020F0502020204030204" pitchFamily="34" charset="0"/>
                          <a:ea typeface="Times New Roman" panose="02020603050405020304" pitchFamily="18" charset="0"/>
                          <a:cs typeface="Arial" panose="020B0604020202020204" pitchFamily="34" charset="0"/>
                        </a:rPr>
                        <a:t> </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200">
                          <a:effectLst/>
                          <a:latin typeface="Calibri" panose="020F0502020204030204" pitchFamily="34" charset="0"/>
                          <a:ea typeface="Times New Roman" panose="02020603050405020304" pitchFamily="18" charset="0"/>
                          <a:cs typeface="Arial" panose="020B0604020202020204" pitchFamily="34" charset="0"/>
                        </a:rPr>
                        <a:t> </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200">
                          <a:effectLst/>
                          <a:latin typeface="Calibri" panose="020F0502020204030204" pitchFamily="34" charset="0"/>
                          <a:ea typeface="Times New Roman" panose="02020603050405020304" pitchFamily="18" charset="0"/>
                          <a:cs typeface="Arial" panose="020B0604020202020204" pitchFamily="34" charset="0"/>
                        </a:rPr>
                        <a:t>X</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200">
                          <a:effectLst/>
                          <a:latin typeface="Calibri" panose="020F0502020204030204" pitchFamily="34" charset="0"/>
                          <a:ea typeface="Times New Roman" panose="02020603050405020304" pitchFamily="18" charset="0"/>
                          <a:cs typeface="Arial" panose="020B0604020202020204" pitchFamily="34" charset="0"/>
                        </a:rPr>
                        <a:t>X</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pt-BR" sz="1200">
                          <a:effectLst/>
                          <a:latin typeface="Calibri" panose="020F0502020204030204" pitchFamily="34" charset="0"/>
                          <a:ea typeface="Times New Roman" panose="02020603050405020304" pitchFamily="18" charset="0"/>
                          <a:cs typeface="Arial" panose="020B0604020202020204" pitchFamily="34" charset="0"/>
                        </a:rPr>
                        <a:t>Política para digitalização e conversão de documentos em arquivos eletrônicos.</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200">
                          <a:effectLst/>
                          <a:latin typeface="Calibri" panose="020F0502020204030204" pitchFamily="34" charset="0"/>
                          <a:ea typeface="Times New Roman" panose="02020603050405020304" pitchFamily="18" charset="0"/>
                          <a:cs typeface="Arial" panose="020B0604020202020204" pitchFamily="34" charset="0"/>
                        </a:rPr>
                        <a:t> </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200">
                          <a:effectLst/>
                          <a:latin typeface="Calibri" panose="020F0502020204030204" pitchFamily="34" charset="0"/>
                          <a:ea typeface="Times New Roman" panose="02020603050405020304" pitchFamily="18" charset="0"/>
                          <a:cs typeface="Arial" panose="020B0604020202020204" pitchFamily="34" charset="0"/>
                        </a:rPr>
                        <a:t> </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200">
                          <a:effectLst/>
                          <a:latin typeface="Calibri" panose="020F0502020204030204" pitchFamily="34" charset="0"/>
                          <a:ea typeface="Times New Roman" panose="02020603050405020304" pitchFamily="18" charset="0"/>
                          <a:cs typeface="Arial" panose="020B0604020202020204" pitchFamily="34" charset="0"/>
                        </a:rPr>
                        <a:t> </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200" dirty="0">
                          <a:effectLst/>
                          <a:latin typeface="Calibri" panose="020F0502020204030204" pitchFamily="34" charset="0"/>
                          <a:ea typeface="Times New Roman" panose="02020603050405020304" pitchFamily="18" charset="0"/>
                          <a:cs typeface="Arial" panose="020B0604020202020204" pitchFamily="34" charset="0"/>
                        </a:rPr>
                        <a:t>X</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77915437"/>
      </p:ext>
    </p:extLst>
  </p:cSld>
  <p:clrMapOvr>
    <a:masterClrMapping/>
  </p:clrMapOvr>
  <p:transition spd="med">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88" name="Text Box 2"/>
          <p:cNvSpPr txBox="1">
            <a:spLocks noChangeArrowheads="1"/>
          </p:cNvSpPr>
          <p:nvPr/>
        </p:nvSpPr>
        <p:spPr bwMode="auto">
          <a:xfrm>
            <a:off x="1447800" y="4530725"/>
            <a:ext cx="6324600" cy="396875"/>
          </a:xfrm>
          <a:prstGeom prst="rect">
            <a:avLst/>
          </a:prstGeom>
          <a:noFill/>
          <a:ln w="9525">
            <a:noFill/>
            <a:miter lim="800000"/>
            <a:headEnd/>
            <a:tailEnd/>
          </a:ln>
        </p:spPr>
        <p:txBody>
          <a:bodyPr>
            <a:spAutoFit/>
          </a:bodyPr>
          <a:lstStyle/>
          <a:p>
            <a:pPr algn="r" eaLnBrk="0" hangingPunct="0">
              <a:spcBef>
                <a:spcPct val="50000"/>
              </a:spcBef>
            </a:pPr>
            <a:endParaRPr lang="en-US" b="1" i="1" dirty="0">
              <a:solidFill>
                <a:srgbClr val="000000"/>
              </a:solidFill>
              <a:latin typeface="Arial" charset="0"/>
            </a:endParaRPr>
          </a:p>
        </p:txBody>
      </p:sp>
      <p:graphicFrame>
        <p:nvGraphicFramePr>
          <p:cNvPr id="10387" name="Object 147"/>
          <p:cNvGraphicFramePr>
            <a:graphicFrameLocks noChangeAspect="1"/>
          </p:cNvGraphicFramePr>
          <p:nvPr/>
        </p:nvGraphicFramePr>
        <p:xfrm>
          <a:off x="716354" y="1828609"/>
          <a:ext cx="7345256" cy="4977004"/>
        </p:xfrm>
        <a:graphic>
          <a:graphicData uri="http://schemas.openxmlformats.org/presentationml/2006/ole">
            <mc:AlternateContent xmlns:mc="http://schemas.openxmlformats.org/markup-compatibility/2006">
              <mc:Choice xmlns:v="urn:schemas-microsoft-com:vml" Requires="v">
                <p:oleObj spid="_x0000_s12442" name="Picture" r:id="rId4" imgW="677333" imgH="541867" progId="Word.Picture.8">
                  <p:embed/>
                </p:oleObj>
              </mc:Choice>
              <mc:Fallback>
                <p:oleObj name="Picture" r:id="rId4" imgW="677333" imgH="541867" progId="Word.Picture.8">
                  <p:embed/>
                  <p:pic>
                    <p:nvPicPr>
                      <p:cNvPr id="0" name=""/>
                      <p:cNvPicPr>
                        <a:picLocks noChangeAspect="1" noChangeArrowheads="1"/>
                      </p:cNvPicPr>
                      <p:nvPr/>
                    </p:nvPicPr>
                    <p:blipFill>
                      <a:blip r:embed="rId5">
                        <a:lum bright="40000" contrast="-50000"/>
                        <a:extLst>
                          <a:ext uri="{28A0092B-C50C-407E-A947-70E740481C1C}">
                            <a14:useLocalDpi xmlns:a14="http://schemas.microsoft.com/office/drawing/2010/main" val="0"/>
                          </a:ext>
                        </a:extLst>
                      </a:blip>
                      <a:srcRect/>
                      <a:stretch>
                        <a:fillRect/>
                      </a:stretch>
                    </p:blipFill>
                    <p:spPr bwMode="auto">
                      <a:xfrm>
                        <a:off x="716354" y="1828609"/>
                        <a:ext cx="7345256" cy="49770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9095" name="Text Box 7"/>
          <p:cNvSpPr txBox="1">
            <a:spLocks noChangeArrowheads="1"/>
          </p:cNvSpPr>
          <p:nvPr/>
        </p:nvSpPr>
        <p:spPr bwMode="auto">
          <a:xfrm>
            <a:off x="107505" y="1844675"/>
            <a:ext cx="8928992" cy="3477875"/>
          </a:xfrm>
          <a:prstGeom prst="rect">
            <a:avLst/>
          </a:prstGeom>
          <a:noFill/>
          <a:ln>
            <a:noFill/>
          </a:ln>
          <a:effectLst/>
          <a:extLst/>
        </p:spPr>
        <p:txBody>
          <a:bodyPr wrap="square">
            <a:spAutoFit/>
          </a:bodyPr>
          <a:lstStyle/>
          <a:p>
            <a:pPr algn="ctr">
              <a:defRPr/>
            </a:pPr>
            <a:endParaRPr lang="pt-BR" b="1" i="1" dirty="0" smtClean="0">
              <a:solidFill>
                <a:srgbClr val="000000"/>
              </a:solidFill>
              <a:effectLst>
                <a:outerShdw blurRad="38100" dist="38100" dir="2700000" algn="tl">
                  <a:srgbClr val="C0C0C0"/>
                </a:outerShdw>
              </a:effectLst>
            </a:endParaRPr>
          </a:p>
          <a:p>
            <a:pPr algn="ctr">
              <a:defRPr/>
            </a:pPr>
            <a:endParaRPr lang="pt-BR" b="1" i="1" dirty="0" smtClean="0">
              <a:solidFill>
                <a:srgbClr val="000000"/>
              </a:solidFill>
              <a:effectLst>
                <a:outerShdw blurRad="38100" dist="38100" dir="2700000" algn="tl">
                  <a:srgbClr val="C0C0C0"/>
                </a:outerShdw>
              </a:effectLst>
            </a:endParaRPr>
          </a:p>
          <a:p>
            <a:pPr algn="ctr">
              <a:defRPr/>
            </a:pPr>
            <a:endParaRPr lang="pt-BR" b="1" i="1" dirty="0">
              <a:solidFill>
                <a:srgbClr val="000000"/>
              </a:solidFill>
              <a:effectLst>
                <a:outerShdw blurRad="38100" dist="38100" dir="2700000" algn="tl">
                  <a:srgbClr val="C0C0C0"/>
                </a:outerShdw>
              </a:effectLst>
            </a:endParaRPr>
          </a:p>
          <a:p>
            <a:pPr algn="ctr">
              <a:defRPr/>
            </a:pPr>
            <a:endParaRPr lang="pt-BR" dirty="0">
              <a:solidFill>
                <a:srgbClr val="000000"/>
              </a:solidFill>
            </a:endParaRPr>
          </a:p>
          <a:p>
            <a:pPr algn="just">
              <a:defRPr/>
            </a:pPr>
            <a:endParaRPr lang="pt-BR" b="1" i="1" dirty="0">
              <a:solidFill>
                <a:srgbClr val="000000"/>
              </a:solidFill>
              <a:effectLst>
                <a:outerShdw blurRad="38100" dist="38100" dir="2700000" algn="tl">
                  <a:srgbClr val="C0C0C0"/>
                </a:outerShdw>
              </a:effectLst>
            </a:endParaRPr>
          </a:p>
          <a:p>
            <a:pPr algn="just" eaLnBrk="0" hangingPunct="0">
              <a:defRPr/>
            </a:pPr>
            <a:endParaRPr lang="pt-BR" b="1" i="1" dirty="0">
              <a:solidFill>
                <a:srgbClr val="000000"/>
              </a:solidFill>
              <a:effectLst>
                <a:outerShdw blurRad="38100" dist="38100" dir="2700000" algn="tl">
                  <a:srgbClr val="C0C0C0"/>
                </a:outerShdw>
              </a:effectLst>
            </a:endParaRPr>
          </a:p>
          <a:p>
            <a:pPr algn="just" eaLnBrk="0" hangingPunct="0">
              <a:defRPr/>
            </a:pPr>
            <a:endParaRPr lang="pt-BR" b="1" i="1" dirty="0">
              <a:solidFill>
                <a:srgbClr val="000000"/>
              </a:solidFill>
              <a:effectLst>
                <a:outerShdw blurRad="38100" dist="38100" dir="2700000" algn="tl">
                  <a:srgbClr val="C0C0C0"/>
                </a:outerShdw>
              </a:effectLst>
            </a:endParaRPr>
          </a:p>
          <a:p>
            <a:pPr algn="just" eaLnBrk="0" hangingPunct="0">
              <a:defRPr/>
            </a:pPr>
            <a:endParaRPr lang="pt-BR" b="1" i="1" dirty="0">
              <a:solidFill>
                <a:srgbClr val="000000"/>
              </a:solidFill>
              <a:effectLst>
                <a:outerShdw blurRad="38100" dist="38100" dir="2700000" algn="tl">
                  <a:srgbClr val="C0C0C0"/>
                </a:outerShdw>
              </a:effectLst>
            </a:endParaRPr>
          </a:p>
          <a:p>
            <a:pPr algn="just" eaLnBrk="0" hangingPunct="0">
              <a:defRPr/>
            </a:pPr>
            <a:endParaRPr lang="pt-BR" b="1" i="1" dirty="0" smtClean="0">
              <a:solidFill>
                <a:srgbClr val="000000"/>
              </a:solidFill>
              <a:effectLst>
                <a:outerShdw blurRad="38100" dist="38100" dir="2700000" algn="tl">
                  <a:srgbClr val="C0C0C0"/>
                </a:outerShdw>
              </a:effectLst>
            </a:endParaRPr>
          </a:p>
          <a:p>
            <a:pPr algn="just" eaLnBrk="0" hangingPunct="0">
              <a:defRPr/>
            </a:pPr>
            <a:endParaRPr lang="pt-BR" b="1" i="1" dirty="0">
              <a:solidFill>
                <a:srgbClr val="000000"/>
              </a:solidFill>
              <a:effectLst>
                <a:outerShdw blurRad="38100" dist="38100" dir="2700000" algn="tl">
                  <a:srgbClr val="C0C0C0"/>
                </a:outerShdw>
              </a:effectLst>
            </a:endParaRPr>
          </a:p>
          <a:p>
            <a:pPr algn="just" eaLnBrk="0" hangingPunct="0">
              <a:spcBef>
                <a:spcPts val="0"/>
              </a:spcBef>
              <a:defRPr/>
            </a:pPr>
            <a:endParaRPr lang="pt-BR" b="1" i="1" dirty="0">
              <a:solidFill>
                <a:srgbClr val="000000"/>
              </a:solidFill>
              <a:effectLst>
                <a:outerShdw blurRad="38100" dist="38100" dir="2700000" algn="tl">
                  <a:srgbClr val="C0C0C0"/>
                </a:outerShdw>
              </a:effectLst>
              <a:latin typeface="Times New Roman"/>
            </a:endParaRPr>
          </a:p>
        </p:txBody>
      </p:sp>
      <p:sp>
        <p:nvSpPr>
          <p:cNvPr id="10392" name="Rectangle 152"/>
          <p:cNvSpPr>
            <a:spLocks noChangeArrowheads="1"/>
          </p:cNvSpPr>
          <p:nvPr/>
        </p:nvSpPr>
        <p:spPr bwMode="auto">
          <a:xfrm>
            <a:off x="107506" y="1036761"/>
            <a:ext cx="8928991" cy="5016758"/>
          </a:xfrm>
          <a:prstGeom prst="rect">
            <a:avLst/>
          </a:prstGeom>
          <a:solidFill>
            <a:schemeClr val="bg1">
              <a:lumMod val="85000"/>
            </a:schemeClr>
          </a:solidFill>
          <a:ln w="9525">
            <a:noFill/>
            <a:miter lim="800000"/>
            <a:headEnd/>
            <a:tailEnd/>
          </a:ln>
        </p:spPr>
        <p:txBody>
          <a:bodyPr wrap="square">
            <a:spAutoFit/>
          </a:bodyPr>
          <a:lstStyle/>
          <a:p>
            <a:pPr algn="ctr">
              <a:spcBef>
                <a:spcPts val="1200"/>
              </a:spcBef>
              <a:spcAft>
                <a:spcPts val="1200"/>
              </a:spcAft>
            </a:pPr>
            <a:r>
              <a:rPr lang="pt-BR" sz="3500" b="1" i="1" dirty="0" smtClean="0"/>
              <a:t>Pauta</a:t>
            </a:r>
          </a:p>
          <a:p>
            <a:pPr marL="457200" indent="-457200">
              <a:spcBef>
                <a:spcPts val="600"/>
              </a:spcBef>
              <a:spcAft>
                <a:spcPts val="600"/>
              </a:spcAft>
              <a:buFont typeface="Arial" pitchFamily="34" charset="0"/>
              <a:buChar char="•"/>
            </a:pPr>
            <a:r>
              <a:rPr lang="pt-BR" sz="2500" b="1" i="1" dirty="0" smtClean="0"/>
              <a:t>Regulação RPPS x Governança;... para certificação</a:t>
            </a:r>
          </a:p>
          <a:p>
            <a:pPr marL="457200" indent="-457200">
              <a:spcBef>
                <a:spcPts val="600"/>
              </a:spcBef>
              <a:spcAft>
                <a:spcPts val="600"/>
              </a:spcAft>
              <a:buFont typeface="Arial" pitchFamily="34" charset="0"/>
              <a:buChar char="•"/>
            </a:pPr>
            <a:r>
              <a:rPr lang="pt-BR" sz="2500" b="1" i="1" dirty="0" smtClean="0"/>
              <a:t>Implantação do Pró-Gestão RPPS</a:t>
            </a:r>
          </a:p>
          <a:p>
            <a:pPr marL="457200" indent="-457200">
              <a:spcBef>
                <a:spcPts val="600"/>
              </a:spcBef>
              <a:spcAft>
                <a:spcPts val="600"/>
              </a:spcAft>
              <a:buFont typeface="Arial" pitchFamily="34" charset="0"/>
              <a:buChar char="•"/>
            </a:pPr>
            <a:r>
              <a:rPr lang="pt-BR" sz="2500" b="1" i="1" dirty="0" smtClean="0"/>
              <a:t>Supervisão: melhoria da gestão dos RPPS:</a:t>
            </a:r>
          </a:p>
          <a:p>
            <a:pPr marL="914400" lvl="1" indent="-457200">
              <a:spcBef>
                <a:spcPts val="600"/>
              </a:spcBef>
              <a:spcAft>
                <a:spcPts val="600"/>
              </a:spcAft>
              <a:buFont typeface="Arial" pitchFamily="34" charset="0"/>
              <a:buChar char="•"/>
            </a:pPr>
            <a:r>
              <a:rPr lang="pt-BR" sz="2500" b="1" i="1" dirty="0" smtClean="0"/>
              <a:t>Legislação</a:t>
            </a:r>
          </a:p>
          <a:p>
            <a:pPr marL="914400" lvl="1" indent="-457200">
              <a:spcBef>
                <a:spcPts val="600"/>
              </a:spcBef>
              <a:spcAft>
                <a:spcPts val="600"/>
              </a:spcAft>
              <a:buFont typeface="Arial" pitchFamily="34" charset="0"/>
              <a:buChar char="•"/>
            </a:pPr>
            <a:r>
              <a:rPr lang="pt-BR" sz="2500" b="1" i="1" dirty="0" smtClean="0"/>
              <a:t>Investimentos</a:t>
            </a:r>
            <a:endParaRPr lang="pt-BR" sz="2500" b="1" i="1" dirty="0" smtClean="0"/>
          </a:p>
          <a:p>
            <a:pPr marL="914400" lvl="1" indent="-457200">
              <a:spcBef>
                <a:spcPts val="600"/>
              </a:spcBef>
              <a:spcAft>
                <a:spcPts val="600"/>
              </a:spcAft>
              <a:buFont typeface="Arial" pitchFamily="34" charset="0"/>
              <a:buChar char="•"/>
            </a:pPr>
            <a:r>
              <a:rPr lang="pt-BR" sz="2500" b="1" i="1" dirty="0" smtClean="0"/>
              <a:t>Atuária</a:t>
            </a:r>
          </a:p>
          <a:p>
            <a:pPr marL="914400" lvl="1" indent="-457200">
              <a:spcBef>
                <a:spcPts val="600"/>
              </a:spcBef>
              <a:spcAft>
                <a:spcPts val="600"/>
              </a:spcAft>
              <a:buFont typeface="Arial" pitchFamily="34" charset="0"/>
              <a:buChar char="•"/>
            </a:pPr>
            <a:r>
              <a:rPr lang="pt-BR" sz="2500" b="1" i="1" dirty="0" smtClean="0"/>
              <a:t>Contabilidade</a:t>
            </a:r>
          </a:p>
          <a:p>
            <a:pPr marL="914400" lvl="1" indent="-457200">
              <a:spcBef>
                <a:spcPts val="600"/>
              </a:spcBef>
              <a:spcAft>
                <a:spcPts val="600"/>
              </a:spcAft>
              <a:buFont typeface="Arial" pitchFamily="34" charset="0"/>
              <a:buChar char="•"/>
            </a:pPr>
            <a:r>
              <a:rPr lang="pt-BR" sz="2500" b="1" i="1" dirty="0" smtClean="0"/>
              <a:t>Arrecadação</a:t>
            </a:r>
            <a:endParaRPr lang="pt-BR" sz="3500" b="1" i="1" dirty="0" smtClean="0"/>
          </a:p>
        </p:txBody>
      </p:sp>
      <p:sp>
        <p:nvSpPr>
          <p:cNvPr id="6" name="Título 1"/>
          <p:cNvSpPr txBox="1">
            <a:spLocks/>
          </p:cNvSpPr>
          <p:nvPr/>
        </p:nvSpPr>
        <p:spPr>
          <a:xfrm>
            <a:off x="0" y="0"/>
            <a:ext cx="9144000" cy="1143000"/>
          </a:xfrm>
          <a:prstGeom prst="rect">
            <a:avLst/>
          </a:prstGeom>
          <a:solidFill>
            <a:schemeClr val="accent6">
              <a:lumMod val="75000"/>
            </a:schemeClr>
          </a:solidFill>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pt-BR" b="1" dirty="0" smtClean="0">
              <a:solidFill>
                <a:schemeClr val="bg1"/>
              </a:solidFill>
            </a:endParaRPr>
          </a:p>
        </p:txBody>
      </p:sp>
    </p:spTree>
    <p:extLst>
      <p:ext uri="{BB962C8B-B14F-4D97-AF65-F5344CB8AC3E}">
        <p14:creationId xmlns:p14="http://schemas.microsoft.com/office/powerpoint/2010/main" val="4075341608"/>
      </p:ext>
    </p:extLst>
  </p:cSld>
  <p:clrMapOvr>
    <a:masterClrMapping/>
  </p:clrMapOvr>
  <p:transition spd="med">
    <p:circl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 y="0"/>
            <a:ext cx="9144001" cy="854353"/>
          </a:xfrm>
          <a:prstGeom prst="rect">
            <a:avLst/>
          </a:prstGeom>
          <a:solidFill>
            <a:schemeClr val="bg1"/>
          </a:solidFill>
          <a:ln>
            <a:solidFill>
              <a:schemeClr val="bg1"/>
            </a:solid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pt-BR" b="1" dirty="0" smtClean="0">
              <a:solidFill>
                <a:schemeClr val="bg1"/>
              </a:solidFill>
            </a:endParaRPr>
          </a:p>
        </p:txBody>
      </p:sp>
      <p:sp>
        <p:nvSpPr>
          <p:cNvPr id="3" name="Rectangle 1"/>
          <p:cNvSpPr>
            <a:spLocks noChangeArrowheads="1"/>
          </p:cNvSpPr>
          <p:nvPr/>
        </p:nvSpPr>
        <p:spPr bwMode="auto">
          <a:xfrm>
            <a:off x="481013" y="2181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800" b="0" i="0" u="none" strike="noStrike" cap="none" normalizeH="0" baseline="0" smtClean="0">
                <a:ln>
                  <a:noFill/>
                </a:ln>
                <a:solidFill>
                  <a:schemeClr val="tx1"/>
                </a:solidFill>
                <a:effectLst/>
                <a:latin typeface="Arial" panose="020B0604020202020204" pitchFamily="34" charset="0"/>
              </a:rPr>
              <a:t/>
            </a:r>
            <a:br>
              <a:rPr kumimoji="0" lang="pt-BR" altLang="pt-BR" sz="1800" b="0" i="0" u="none" strike="noStrike" cap="none" normalizeH="0" baseline="0" smtClean="0">
                <a:ln>
                  <a:noFill/>
                </a:ln>
                <a:solidFill>
                  <a:schemeClr val="tx1"/>
                </a:solidFill>
                <a:effectLst/>
                <a:latin typeface="Arial" panose="020B0604020202020204" pitchFamily="34" charset="0"/>
              </a:rPr>
            </a:br>
            <a:endParaRPr kumimoji="0" lang="pt-BR" altLang="pt-BR" sz="1800" b="0" i="0" u="none" strike="noStrike" cap="none" normalizeH="0" baseline="0" smtClean="0">
              <a:ln>
                <a:noFill/>
              </a:ln>
              <a:solidFill>
                <a:schemeClr val="tx1"/>
              </a:solidFill>
              <a:effectLst/>
              <a:latin typeface="Arial" panose="020B0604020202020204" pitchFamily="34" charset="0"/>
            </a:endParaRPr>
          </a:p>
        </p:txBody>
      </p:sp>
      <p:sp>
        <p:nvSpPr>
          <p:cNvPr id="9" name="Retângulo 8"/>
          <p:cNvSpPr/>
          <p:nvPr/>
        </p:nvSpPr>
        <p:spPr>
          <a:xfrm>
            <a:off x="498091" y="4293096"/>
            <a:ext cx="8195443" cy="21602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p:cNvSpPr/>
          <p:nvPr/>
        </p:nvSpPr>
        <p:spPr>
          <a:xfrm>
            <a:off x="510522" y="4433085"/>
            <a:ext cx="8129300" cy="2246769"/>
          </a:xfrm>
          <a:prstGeom prst="rect">
            <a:avLst/>
          </a:prstGeom>
        </p:spPr>
        <p:txBody>
          <a:bodyPr wrap="square">
            <a:spAutoFit/>
          </a:bodyPr>
          <a:lstStyle/>
          <a:p>
            <a:r>
              <a:rPr lang="pt-BR" dirty="0" smtClean="0"/>
              <a:t>SUGESTÕES/IMPRESSÕES/VISÃO/RISCOS/OPORTUNIDADES</a:t>
            </a:r>
          </a:p>
          <a:p>
            <a:endParaRPr lang="pt-BR" dirty="0"/>
          </a:p>
          <a:p>
            <a:endParaRPr lang="pt-BR" dirty="0" smtClean="0"/>
          </a:p>
          <a:p>
            <a:endParaRPr lang="pt-BR" dirty="0"/>
          </a:p>
          <a:p>
            <a:endParaRPr lang="pt-BR" dirty="0" smtClean="0"/>
          </a:p>
          <a:p>
            <a:endParaRPr lang="pt-BR" dirty="0"/>
          </a:p>
          <a:p>
            <a:endParaRPr lang="pt-BR" dirty="0"/>
          </a:p>
        </p:txBody>
      </p:sp>
      <p:graphicFrame>
        <p:nvGraphicFramePr>
          <p:cNvPr id="4" name="Tabela 3"/>
          <p:cNvGraphicFramePr>
            <a:graphicFrameLocks noGrp="1"/>
          </p:cNvGraphicFramePr>
          <p:nvPr>
            <p:extLst>
              <p:ext uri="{D42A27DB-BD31-4B8C-83A1-F6EECF244321}">
                <p14:modId xmlns:p14="http://schemas.microsoft.com/office/powerpoint/2010/main" val="104344729"/>
              </p:ext>
            </p:extLst>
          </p:nvPr>
        </p:nvGraphicFramePr>
        <p:xfrm>
          <a:off x="251522" y="235612"/>
          <a:ext cx="8712967" cy="3553426"/>
        </p:xfrm>
        <a:graphic>
          <a:graphicData uri="http://schemas.openxmlformats.org/drawingml/2006/table">
            <a:tbl>
              <a:tblPr firstRow="1" firstCol="1"/>
              <a:tblGrid>
                <a:gridCol w="2713423"/>
                <a:gridCol w="1272378"/>
                <a:gridCol w="1363445"/>
                <a:gridCol w="1273020"/>
                <a:gridCol w="2090701"/>
              </a:tblGrid>
              <a:tr h="248321">
                <a:tc>
                  <a:txBody>
                    <a:bodyPr/>
                    <a:lstStyle/>
                    <a:p>
                      <a:pPr algn="ctr">
                        <a:lnSpc>
                          <a:spcPct val="115000"/>
                        </a:lnSpc>
                        <a:spcAft>
                          <a:spcPts val="0"/>
                        </a:spcAft>
                      </a:pPr>
                      <a:r>
                        <a:rPr lang="pt-BR" sz="1000" b="1" dirty="0">
                          <a:effectLst/>
                          <a:latin typeface="Calibri" panose="020F0502020204030204" pitchFamily="34" charset="0"/>
                          <a:ea typeface="Times New Roman" panose="02020603050405020304" pitchFamily="18" charset="0"/>
                          <a:cs typeface="Arial" panose="020B0604020202020204" pitchFamily="34" charset="0"/>
                        </a:rPr>
                        <a:t>Ações e Requisitos</a:t>
                      </a:r>
                      <a:endParaRPr lang="pt-B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pt-BR" sz="1000" b="1">
                          <a:effectLst/>
                          <a:latin typeface="Calibri" panose="020F0502020204030204" pitchFamily="34" charset="0"/>
                          <a:ea typeface="Times New Roman" panose="02020603050405020304" pitchFamily="18" charset="0"/>
                          <a:cs typeface="Arial" panose="020B0604020202020204" pitchFamily="34" charset="0"/>
                        </a:rPr>
                        <a:t>Nível I</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pt-BR" sz="1000" b="1">
                          <a:effectLst/>
                          <a:latin typeface="Calibri" panose="020F0502020204030204" pitchFamily="34" charset="0"/>
                          <a:ea typeface="Times New Roman" panose="02020603050405020304" pitchFamily="18" charset="0"/>
                          <a:cs typeface="Arial" panose="020B0604020202020204" pitchFamily="34" charset="0"/>
                        </a:rPr>
                        <a:t>Nível II</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pt-BR" sz="1000" b="1">
                          <a:effectLst/>
                          <a:latin typeface="Calibri" panose="020F0502020204030204" pitchFamily="34" charset="0"/>
                          <a:ea typeface="Times New Roman" panose="02020603050405020304" pitchFamily="18" charset="0"/>
                          <a:cs typeface="Arial" panose="020B0604020202020204" pitchFamily="34" charset="0"/>
                        </a:rPr>
                        <a:t>Nível III</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pt-BR" sz="1000" b="1">
                          <a:effectLst/>
                          <a:latin typeface="Calibri" panose="020F0502020204030204" pitchFamily="34" charset="0"/>
                          <a:ea typeface="Times New Roman" panose="02020603050405020304" pitchFamily="18" charset="0"/>
                          <a:cs typeface="Arial" panose="020B0604020202020204" pitchFamily="34" charset="0"/>
                        </a:rPr>
                        <a:t>Nível IV</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48321">
                <a:tc gridSpan="5">
                  <a:txBody>
                    <a:bodyPr/>
                    <a:lstStyle/>
                    <a:p>
                      <a:pPr>
                        <a:lnSpc>
                          <a:spcPct val="115000"/>
                        </a:lnSpc>
                        <a:spcAft>
                          <a:spcPts val="0"/>
                        </a:spcAft>
                      </a:pPr>
                      <a:r>
                        <a:rPr lang="pt-BR" sz="1000" b="1">
                          <a:effectLst/>
                          <a:latin typeface="Calibri" panose="020F0502020204030204" pitchFamily="34" charset="0"/>
                          <a:ea typeface="Times New Roman" panose="02020603050405020304" pitchFamily="18" charset="0"/>
                          <a:cs typeface="Arial" panose="020B0604020202020204" pitchFamily="34" charset="0"/>
                        </a:rPr>
                        <a:t>Relatório de Governança Corporativa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496643">
                <a:tc>
                  <a:txBody>
                    <a:bodyPr/>
                    <a:lstStyle/>
                    <a:p>
                      <a:pP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Elaboração e publicação de relatório, com conteúdo mínimo variável por Nível.</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Anual</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Anual</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Semestral</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Trimestral</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321">
                <a:tc gridSpan="5">
                  <a:txBody>
                    <a:bodyPr/>
                    <a:lstStyle/>
                    <a:p>
                      <a:pPr>
                        <a:lnSpc>
                          <a:spcPct val="115000"/>
                        </a:lnSpc>
                        <a:spcAft>
                          <a:spcPts val="0"/>
                        </a:spcAft>
                      </a:pPr>
                      <a:r>
                        <a:rPr lang="pt-BR" sz="1000" b="1">
                          <a:effectLst/>
                          <a:latin typeface="Calibri" panose="020F0502020204030204" pitchFamily="34" charset="0"/>
                          <a:ea typeface="Times New Roman" panose="02020603050405020304" pitchFamily="18" charset="0"/>
                          <a:cs typeface="Arial" panose="020B0604020202020204" pitchFamily="34" charset="0"/>
                        </a:rPr>
                        <a:t>Planejamento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573569">
                <a:tc>
                  <a:txBody>
                    <a:bodyPr/>
                    <a:lstStyle/>
                    <a:p>
                      <a:pP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Plano de Ação Anual, com metas por área.</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Gestão de ativos e passivos</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Todas as áreas</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6643">
                <a:tc>
                  <a:txBody>
                    <a:bodyPr/>
                    <a:lstStyle/>
                    <a:p>
                      <a:pP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Planejamento Estratégico para o período de 5 anos.</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Com revisão anual</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Com revisão anual, vínculo ao Plano Orçamentário e ao PPA</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321">
                <a:tc gridSpan="5">
                  <a:txBody>
                    <a:bodyPr/>
                    <a:lstStyle/>
                    <a:p>
                      <a:pPr>
                        <a:lnSpc>
                          <a:spcPct val="115000"/>
                        </a:lnSpc>
                        <a:spcAft>
                          <a:spcPts val="0"/>
                        </a:spcAft>
                      </a:pPr>
                      <a:r>
                        <a:rPr lang="pt-BR" sz="1000" b="1">
                          <a:effectLst/>
                          <a:latin typeface="Calibri" panose="020F0502020204030204" pitchFamily="34" charset="0"/>
                          <a:ea typeface="Times New Roman" panose="02020603050405020304" pitchFamily="18" charset="0"/>
                          <a:cs typeface="Arial" panose="020B0604020202020204" pitchFamily="34" charset="0"/>
                        </a:rPr>
                        <a:t>Relatório de Gestão Atuarial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993287">
                <a:tc>
                  <a:txBody>
                    <a:bodyPr/>
                    <a:lstStyle/>
                    <a:p>
                      <a:pP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Elaboração do Relatório de Gestão Atuarial.</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dirty="0">
                          <a:effectLst/>
                          <a:latin typeface="Calibri" panose="020F0502020204030204" pitchFamily="34" charset="0"/>
                          <a:ea typeface="Times New Roman" panose="02020603050405020304" pitchFamily="18" charset="0"/>
                          <a:cs typeface="Arial" panose="020B0604020202020204" pitchFamily="34" charset="0"/>
                        </a:rPr>
                        <a:t>Comparativo 3 últimos exercícios</a:t>
                      </a:r>
                      <a:endParaRPr lang="pt-B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dirty="0">
                          <a:effectLst/>
                          <a:latin typeface="Calibri" panose="020F0502020204030204" pitchFamily="34" charset="0"/>
                          <a:ea typeface="Times New Roman" panose="02020603050405020304" pitchFamily="18" charset="0"/>
                          <a:cs typeface="Arial" panose="020B0604020202020204" pitchFamily="34" charset="0"/>
                        </a:rPr>
                        <a:t>Comparativo 3 últimos exercícios </a:t>
                      </a:r>
                      <a:endParaRPr lang="pt-B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Comparativo 3 últimos exercícios e estudo técnico de aderência</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dirty="0">
                          <a:effectLst/>
                          <a:latin typeface="Calibri" panose="020F0502020204030204" pitchFamily="34" charset="0"/>
                          <a:ea typeface="Times New Roman" panose="02020603050405020304" pitchFamily="18" charset="0"/>
                          <a:cs typeface="Arial" panose="020B0604020202020204" pitchFamily="34" charset="0"/>
                        </a:rPr>
                        <a:t>Comparativo 3 últimos exercícios, estudo técnico de aderência e Plano de Trabalho Atuarial</a:t>
                      </a:r>
                      <a:endParaRPr lang="pt-B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1169082"/>
      </p:ext>
    </p:extLst>
  </p:cSld>
  <p:clrMapOvr>
    <a:masterClrMapping/>
  </p:clrMapOvr>
  <p:transition spd="med">
    <p:circl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 y="0"/>
            <a:ext cx="9144001" cy="854353"/>
          </a:xfrm>
          <a:prstGeom prst="rect">
            <a:avLst/>
          </a:prstGeom>
          <a:solidFill>
            <a:schemeClr val="bg1"/>
          </a:solidFill>
          <a:ln>
            <a:solidFill>
              <a:schemeClr val="bg1"/>
            </a:solid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pt-BR" b="1" dirty="0" smtClean="0">
              <a:solidFill>
                <a:schemeClr val="bg1"/>
              </a:solidFill>
            </a:endParaRPr>
          </a:p>
        </p:txBody>
      </p:sp>
      <p:sp>
        <p:nvSpPr>
          <p:cNvPr id="3" name="Rectangle 1"/>
          <p:cNvSpPr>
            <a:spLocks noChangeArrowheads="1"/>
          </p:cNvSpPr>
          <p:nvPr/>
        </p:nvSpPr>
        <p:spPr bwMode="auto">
          <a:xfrm>
            <a:off x="481013" y="2181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800" b="0" i="0" u="none" strike="noStrike" cap="none" normalizeH="0" baseline="0" smtClean="0">
                <a:ln>
                  <a:noFill/>
                </a:ln>
                <a:solidFill>
                  <a:schemeClr val="tx1"/>
                </a:solidFill>
                <a:effectLst/>
                <a:latin typeface="Arial" panose="020B0604020202020204" pitchFamily="34" charset="0"/>
              </a:rPr>
              <a:t/>
            </a:r>
            <a:br>
              <a:rPr kumimoji="0" lang="pt-BR" altLang="pt-BR" sz="1800" b="0" i="0" u="none" strike="noStrike" cap="none" normalizeH="0" baseline="0" smtClean="0">
                <a:ln>
                  <a:noFill/>
                </a:ln>
                <a:solidFill>
                  <a:schemeClr val="tx1"/>
                </a:solidFill>
                <a:effectLst/>
                <a:latin typeface="Arial" panose="020B0604020202020204" pitchFamily="34" charset="0"/>
              </a:rPr>
            </a:br>
            <a:endParaRPr kumimoji="0" lang="pt-BR" altLang="pt-BR" sz="1800" b="0" i="0" u="none" strike="noStrike" cap="none" normalizeH="0" baseline="0" smtClean="0">
              <a:ln>
                <a:noFill/>
              </a:ln>
              <a:solidFill>
                <a:schemeClr val="tx1"/>
              </a:solidFill>
              <a:effectLst/>
              <a:latin typeface="Arial" panose="020B0604020202020204" pitchFamily="34" charset="0"/>
            </a:endParaRPr>
          </a:p>
        </p:txBody>
      </p:sp>
      <p:sp>
        <p:nvSpPr>
          <p:cNvPr id="9" name="Retângulo 8"/>
          <p:cNvSpPr/>
          <p:nvPr/>
        </p:nvSpPr>
        <p:spPr>
          <a:xfrm>
            <a:off x="498091" y="4293096"/>
            <a:ext cx="8195443" cy="21602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p:cNvSpPr/>
          <p:nvPr/>
        </p:nvSpPr>
        <p:spPr>
          <a:xfrm>
            <a:off x="510522" y="4433085"/>
            <a:ext cx="8129300" cy="2246769"/>
          </a:xfrm>
          <a:prstGeom prst="rect">
            <a:avLst/>
          </a:prstGeom>
        </p:spPr>
        <p:txBody>
          <a:bodyPr wrap="square">
            <a:spAutoFit/>
          </a:bodyPr>
          <a:lstStyle/>
          <a:p>
            <a:r>
              <a:rPr lang="pt-BR" dirty="0" smtClean="0"/>
              <a:t>SUGESTÕES/IMPRESSÕES/VISÃO/RISCOS/OPORTUNIDADES</a:t>
            </a:r>
          </a:p>
          <a:p>
            <a:endParaRPr lang="pt-BR" dirty="0"/>
          </a:p>
          <a:p>
            <a:endParaRPr lang="pt-BR" dirty="0" smtClean="0"/>
          </a:p>
          <a:p>
            <a:endParaRPr lang="pt-BR" dirty="0"/>
          </a:p>
          <a:p>
            <a:endParaRPr lang="pt-BR" dirty="0" smtClean="0"/>
          </a:p>
          <a:p>
            <a:endParaRPr lang="pt-BR" dirty="0"/>
          </a:p>
          <a:p>
            <a:endParaRPr lang="pt-BR" dirty="0"/>
          </a:p>
        </p:txBody>
      </p:sp>
      <p:graphicFrame>
        <p:nvGraphicFramePr>
          <p:cNvPr id="2" name="Tabela 1"/>
          <p:cNvGraphicFramePr>
            <a:graphicFrameLocks noGrp="1"/>
          </p:cNvGraphicFramePr>
          <p:nvPr>
            <p:extLst>
              <p:ext uri="{D42A27DB-BD31-4B8C-83A1-F6EECF244321}">
                <p14:modId xmlns:p14="http://schemas.microsoft.com/office/powerpoint/2010/main" val="1707213237"/>
              </p:ext>
            </p:extLst>
          </p:nvPr>
        </p:nvGraphicFramePr>
        <p:xfrm>
          <a:off x="251520" y="188640"/>
          <a:ext cx="8568953" cy="3960442"/>
        </p:xfrm>
        <a:graphic>
          <a:graphicData uri="http://schemas.openxmlformats.org/drawingml/2006/table">
            <a:tbl>
              <a:tblPr firstRow="1" firstCol="1"/>
              <a:tblGrid>
                <a:gridCol w="7496098"/>
                <a:gridCol w="268056"/>
                <a:gridCol w="268687"/>
                <a:gridCol w="268056"/>
                <a:gridCol w="268056"/>
              </a:tblGrid>
              <a:tr h="210289">
                <a:tc>
                  <a:txBody>
                    <a:bodyPr/>
                    <a:lstStyle/>
                    <a:p>
                      <a:pPr algn="ctr">
                        <a:lnSpc>
                          <a:spcPct val="115000"/>
                        </a:lnSpc>
                        <a:spcAft>
                          <a:spcPts val="0"/>
                        </a:spcAft>
                      </a:pPr>
                      <a:r>
                        <a:rPr lang="pt-BR" sz="1000" b="1">
                          <a:effectLst/>
                          <a:latin typeface="Calibri" panose="020F0502020204030204" pitchFamily="34" charset="0"/>
                          <a:ea typeface="Times New Roman" panose="02020603050405020304" pitchFamily="18" charset="0"/>
                          <a:cs typeface="Arial" panose="020B0604020202020204" pitchFamily="34" charset="0"/>
                        </a:rPr>
                        <a:t>Ações e Requisitos</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pt-BR" sz="1000" b="1">
                          <a:effectLst/>
                          <a:latin typeface="Calibri" panose="020F0502020204030204" pitchFamily="34" charset="0"/>
                          <a:ea typeface="Times New Roman" panose="02020603050405020304" pitchFamily="18" charset="0"/>
                          <a:cs typeface="Arial" panose="020B0604020202020204" pitchFamily="34" charset="0"/>
                        </a:rPr>
                        <a:t>I</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pt-BR" sz="1000" b="1">
                          <a:effectLst/>
                          <a:latin typeface="Calibri" panose="020F0502020204030204" pitchFamily="34" charset="0"/>
                          <a:ea typeface="Times New Roman" panose="02020603050405020304" pitchFamily="18" charset="0"/>
                          <a:cs typeface="Arial" panose="020B0604020202020204" pitchFamily="34" charset="0"/>
                        </a:rPr>
                        <a:t>II</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pt-BR" sz="1000" b="1">
                          <a:effectLst/>
                          <a:latin typeface="Calibri" panose="020F0502020204030204" pitchFamily="34" charset="0"/>
                          <a:ea typeface="Times New Roman" panose="02020603050405020304" pitchFamily="18" charset="0"/>
                          <a:cs typeface="Arial" panose="020B0604020202020204" pitchFamily="34" charset="0"/>
                        </a:rPr>
                        <a:t>III</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pt-BR" sz="1000" b="1">
                          <a:effectLst/>
                          <a:latin typeface="Calibri" panose="020F0502020204030204" pitchFamily="34" charset="0"/>
                          <a:ea typeface="Times New Roman" panose="02020603050405020304" pitchFamily="18" charset="0"/>
                          <a:cs typeface="Arial" panose="020B0604020202020204" pitchFamily="34" charset="0"/>
                        </a:rPr>
                        <a:t>IV</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10289">
                <a:tc gridSpan="5">
                  <a:txBody>
                    <a:bodyPr/>
                    <a:lstStyle/>
                    <a:p>
                      <a:pPr>
                        <a:lnSpc>
                          <a:spcPct val="115000"/>
                        </a:lnSpc>
                        <a:spcAft>
                          <a:spcPts val="0"/>
                        </a:spcAft>
                      </a:pPr>
                      <a:r>
                        <a:rPr lang="pt-BR" sz="1000" b="1">
                          <a:effectLst/>
                          <a:latin typeface="Calibri" panose="020F0502020204030204" pitchFamily="34" charset="0"/>
                          <a:ea typeface="Times New Roman" panose="02020603050405020304" pitchFamily="18" charset="0"/>
                          <a:cs typeface="Arial" panose="020B0604020202020204" pitchFamily="34" charset="0"/>
                        </a:rPr>
                        <a:t>Código de Ética da Instituição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210289">
                <a:tc>
                  <a:txBody>
                    <a:bodyPr/>
                    <a:lstStyle/>
                    <a:p>
                      <a:pP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Conhecimento pelos servidores, conselheiros e membros dos Comitês, fornecedores e prestadores de serviço.</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289">
                <a:tc>
                  <a:txBody>
                    <a:bodyPr/>
                    <a:lstStyle/>
                    <a:p>
                      <a:pP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Promover ações de capacitação com servidores, segurados, conselheiros e membros dos comitês.</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578">
                <a:tc>
                  <a:txBody>
                    <a:bodyPr/>
                    <a:lstStyle/>
                    <a:p>
                      <a:pP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Apresentar relatório de ocorrências tratadas no âmbito de Comitê de Ética, indicando necessidades de eventuais revisões e atualizações.</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289">
                <a:tc gridSpan="5">
                  <a:txBody>
                    <a:bodyPr/>
                    <a:lstStyle/>
                    <a:p>
                      <a:pPr>
                        <a:lnSpc>
                          <a:spcPct val="115000"/>
                        </a:lnSpc>
                        <a:spcAft>
                          <a:spcPts val="0"/>
                        </a:spcAft>
                      </a:pPr>
                      <a:r>
                        <a:rPr lang="pt-BR" sz="1000" b="1">
                          <a:effectLst/>
                          <a:latin typeface="Calibri" panose="020F0502020204030204" pitchFamily="34" charset="0"/>
                          <a:ea typeface="Times New Roman" panose="02020603050405020304" pitchFamily="18" charset="0"/>
                          <a:cs typeface="Arial" panose="020B0604020202020204" pitchFamily="34" charset="0"/>
                        </a:rPr>
                        <a:t>Políticas Previdenciárias de Saúde e Segurança do Servidor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210289">
                <a:tc>
                  <a:txBody>
                    <a:bodyPr/>
                    <a:lstStyle/>
                    <a:p>
                      <a:pP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Ações isoladas em saúde do servidor.</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289">
                <a:tc>
                  <a:txBody>
                    <a:bodyPr/>
                    <a:lstStyle/>
                    <a:p>
                      <a:pP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Ações preparatórias em saúde do servidor.</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289">
                <a:tc>
                  <a:txBody>
                    <a:bodyPr/>
                    <a:lstStyle/>
                    <a:p>
                      <a:pP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Implantação de ações preparatórias em saúde do servidor e elaboração de Estudo Epidemiológico.</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289">
                <a:tc>
                  <a:txBody>
                    <a:bodyPr/>
                    <a:lstStyle/>
                    <a:p>
                      <a:pP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Institucionalização do Sistema de Gestão de Saúde do Servidor.</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289">
                <a:tc gridSpan="5">
                  <a:txBody>
                    <a:bodyPr/>
                    <a:lstStyle/>
                    <a:p>
                      <a:pPr>
                        <a:lnSpc>
                          <a:spcPct val="115000"/>
                        </a:lnSpc>
                        <a:spcAft>
                          <a:spcPts val="0"/>
                        </a:spcAft>
                      </a:pPr>
                      <a:r>
                        <a:rPr lang="pt-BR" sz="1000" b="1">
                          <a:effectLst/>
                          <a:latin typeface="Calibri" panose="020F0502020204030204" pitchFamily="34" charset="0"/>
                          <a:ea typeface="Times New Roman" panose="02020603050405020304" pitchFamily="18" charset="0"/>
                          <a:cs typeface="Arial" panose="020B0604020202020204" pitchFamily="34" charset="0"/>
                        </a:rPr>
                        <a:t>Política de Investimentos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210289">
                <a:tc>
                  <a:txBody>
                    <a:bodyPr/>
                    <a:lstStyle/>
                    <a:p>
                      <a:pP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Elaboração de relatórios mensais.</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289">
                <a:tc>
                  <a:txBody>
                    <a:bodyPr/>
                    <a:lstStyle/>
                    <a:p>
                      <a:pP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Plano de ação mensal.</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289">
                <a:tc>
                  <a:txBody>
                    <a:bodyPr/>
                    <a:lstStyle/>
                    <a:p>
                      <a:pP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Estudos de gerenciamento de ativos e passivos.</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289">
                <a:tc>
                  <a:txBody>
                    <a:bodyPr/>
                    <a:lstStyle/>
                    <a:p>
                      <a:pP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Criação de área específica para acompanhamento dos riscos.</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289">
                <a:tc gridSpan="5">
                  <a:txBody>
                    <a:bodyPr/>
                    <a:lstStyle/>
                    <a:p>
                      <a:pPr>
                        <a:lnSpc>
                          <a:spcPct val="115000"/>
                        </a:lnSpc>
                        <a:spcAft>
                          <a:spcPts val="0"/>
                        </a:spcAft>
                      </a:pPr>
                      <a:r>
                        <a:rPr lang="pt-BR" sz="1000" b="1">
                          <a:effectLst/>
                          <a:latin typeface="Calibri" panose="020F0502020204030204" pitchFamily="34" charset="0"/>
                          <a:ea typeface="Times New Roman" panose="02020603050405020304" pitchFamily="18" charset="0"/>
                          <a:cs typeface="Arial" panose="020B0604020202020204" pitchFamily="34" charset="0"/>
                        </a:rPr>
                        <a:t>Comitê de Investimentos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385529">
                <a:tc>
                  <a:txBody>
                    <a:bodyPr/>
                    <a:lstStyle/>
                    <a:p>
                      <a:pP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Membros vinculados ao ente federativo ou ao RPPS.</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pt-BR" sz="900" i="1">
                          <a:effectLst/>
                          <a:latin typeface="Calibri" panose="020F0502020204030204" pitchFamily="34" charset="0"/>
                          <a:ea typeface="Times New Roman" panose="02020603050405020304" pitchFamily="18" charset="0"/>
                          <a:cs typeface="Arial" panose="020B0604020202020204" pitchFamily="34" charset="0"/>
                        </a:rPr>
                        <a:t>*sendo a maioria segurados do RPPS</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3</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3</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5</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dirty="0">
                          <a:effectLst/>
                          <a:latin typeface="Calibri" panose="020F0502020204030204" pitchFamily="34" charset="0"/>
                          <a:ea typeface="Times New Roman" panose="02020603050405020304" pitchFamily="18" charset="0"/>
                          <a:cs typeface="Arial" panose="020B0604020202020204" pitchFamily="34" charset="0"/>
                        </a:rPr>
                        <a:t>5</a:t>
                      </a:r>
                      <a:endParaRPr lang="pt-B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925886495"/>
      </p:ext>
    </p:extLst>
  </p:cSld>
  <p:clrMapOvr>
    <a:masterClrMapping/>
  </p:clrMapOvr>
  <p:transition spd="med">
    <p:circl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 y="0"/>
            <a:ext cx="9144001" cy="854353"/>
          </a:xfrm>
          <a:prstGeom prst="rect">
            <a:avLst/>
          </a:prstGeom>
          <a:solidFill>
            <a:schemeClr val="bg1"/>
          </a:solidFill>
          <a:ln>
            <a:solidFill>
              <a:schemeClr val="bg1"/>
            </a:solid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pt-BR" b="1" dirty="0" smtClean="0">
              <a:solidFill>
                <a:schemeClr val="bg1"/>
              </a:solidFill>
            </a:endParaRPr>
          </a:p>
        </p:txBody>
      </p:sp>
      <p:sp>
        <p:nvSpPr>
          <p:cNvPr id="3" name="Rectangle 1"/>
          <p:cNvSpPr>
            <a:spLocks noChangeArrowheads="1"/>
          </p:cNvSpPr>
          <p:nvPr/>
        </p:nvSpPr>
        <p:spPr bwMode="auto">
          <a:xfrm>
            <a:off x="481013" y="2181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800" b="0" i="0" u="none" strike="noStrike" cap="none" normalizeH="0" baseline="0" smtClean="0">
                <a:ln>
                  <a:noFill/>
                </a:ln>
                <a:solidFill>
                  <a:schemeClr val="tx1"/>
                </a:solidFill>
                <a:effectLst/>
                <a:latin typeface="Arial" panose="020B0604020202020204" pitchFamily="34" charset="0"/>
              </a:rPr>
              <a:t/>
            </a:r>
            <a:br>
              <a:rPr kumimoji="0" lang="pt-BR" altLang="pt-BR" sz="1800" b="0" i="0" u="none" strike="noStrike" cap="none" normalizeH="0" baseline="0" smtClean="0">
                <a:ln>
                  <a:noFill/>
                </a:ln>
                <a:solidFill>
                  <a:schemeClr val="tx1"/>
                </a:solidFill>
                <a:effectLst/>
                <a:latin typeface="Arial" panose="020B0604020202020204" pitchFamily="34" charset="0"/>
              </a:rPr>
            </a:br>
            <a:endParaRPr kumimoji="0" lang="pt-BR" altLang="pt-BR" sz="1800" b="0" i="0" u="none" strike="noStrike" cap="none" normalizeH="0" baseline="0" smtClean="0">
              <a:ln>
                <a:noFill/>
              </a:ln>
              <a:solidFill>
                <a:schemeClr val="tx1"/>
              </a:solidFill>
              <a:effectLst/>
              <a:latin typeface="Arial" panose="020B0604020202020204" pitchFamily="34" charset="0"/>
            </a:endParaRPr>
          </a:p>
        </p:txBody>
      </p:sp>
      <p:sp>
        <p:nvSpPr>
          <p:cNvPr id="9" name="Retângulo 8"/>
          <p:cNvSpPr/>
          <p:nvPr/>
        </p:nvSpPr>
        <p:spPr>
          <a:xfrm>
            <a:off x="498091" y="4293096"/>
            <a:ext cx="8195443" cy="21602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p:cNvSpPr/>
          <p:nvPr/>
        </p:nvSpPr>
        <p:spPr>
          <a:xfrm>
            <a:off x="510522" y="4433085"/>
            <a:ext cx="8129300" cy="2246769"/>
          </a:xfrm>
          <a:prstGeom prst="rect">
            <a:avLst/>
          </a:prstGeom>
        </p:spPr>
        <p:txBody>
          <a:bodyPr wrap="square">
            <a:spAutoFit/>
          </a:bodyPr>
          <a:lstStyle/>
          <a:p>
            <a:r>
              <a:rPr lang="pt-BR" dirty="0" smtClean="0"/>
              <a:t>SUGESTÕES/IMPRESSÕES/VISÃO/RISCOS/OPORTUNIDADES</a:t>
            </a:r>
          </a:p>
          <a:p>
            <a:endParaRPr lang="pt-BR" dirty="0"/>
          </a:p>
          <a:p>
            <a:endParaRPr lang="pt-BR" dirty="0" smtClean="0"/>
          </a:p>
          <a:p>
            <a:endParaRPr lang="pt-BR" dirty="0"/>
          </a:p>
          <a:p>
            <a:endParaRPr lang="pt-BR" dirty="0" smtClean="0"/>
          </a:p>
          <a:p>
            <a:endParaRPr lang="pt-BR" dirty="0"/>
          </a:p>
          <a:p>
            <a:endParaRPr lang="pt-BR" dirty="0"/>
          </a:p>
        </p:txBody>
      </p:sp>
      <p:graphicFrame>
        <p:nvGraphicFramePr>
          <p:cNvPr id="4" name="Tabela 3"/>
          <p:cNvGraphicFramePr>
            <a:graphicFrameLocks noGrp="1"/>
          </p:cNvGraphicFramePr>
          <p:nvPr>
            <p:extLst>
              <p:ext uri="{D42A27DB-BD31-4B8C-83A1-F6EECF244321}">
                <p14:modId xmlns:p14="http://schemas.microsoft.com/office/powerpoint/2010/main" val="175363199"/>
              </p:ext>
            </p:extLst>
          </p:nvPr>
        </p:nvGraphicFramePr>
        <p:xfrm>
          <a:off x="179512" y="116632"/>
          <a:ext cx="8568953" cy="4176460"/>
        </p:xfrm>
        <a:graphic>
          <a:graphicData uri="http://schemas.openxmlformats.org/drawingml/2006/table">
            <a:tbl>
              <a:tblPr firstRow="1" firstCol="1"/>
              <a:tblGrid>
                <a:gridCol w="5835164"/>
                <a:gridCol w="712673"/>
                <a:gridCol w="705172"/>
                <a:gridCol w="68766"/>
                <a:gridCol w="712673"/>
                <a:gridCol w="534505"/>
              </a:tblGrid>
              <a:tr h="208823">
                <a:tc>
                  <a:txBody>
                    <a:bodyPr/>
                    <a:lstStyle/>
                    <a:p>
                      <a:pPr algn="ctr">
                        <a:lnSpc>
                          <a:spcPct val="115000"/>
                        </a:lnSpc>
                        <a:spcAft>
                          <a:spcPts val="0"/>
                        </a:spcAft>
                      </a:pPr>
                      <a:r>
                        <a:rPr lang="pt-BR" sz="1000" b="1">
                          <a:effectLst/>
                          <a:latin typeface="Calibri" panose="020F0502020204030204" pitchFamily="34" charset="0"/>
                          <a:ea typeface="Times New Roman" panose="02020603050405020304" pitchFamily="18" charset="0"/>
                          <a:cs typeface="Arial" panose="020B0604020202020204" pitchFamily="34" charset="0"/>
                        </a:rPr>
                        <a:t>Ações e Requisitos</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pt-BR" sz="1000" b="1">
                          <a:effectLst/>
                          <a:latin typeface="Calibri" panose="020F0502020204030204" pitchFamily="34" charset="0"/>
                          <a:ea typeface="Times New Roman" panose="02020603050405020304" pitchFamily="18" charset="0"/>
                          <a:cs typeface="Arial" panose="020B0604020202020204" pitchFamily="34" charset="0"/>
                        </a:rPr>
                        <a:t>I</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algn="ctr">
                        <a:lnSpc>
                          <a:spcPct val="115000"/>
                        </a:lnSpc>
                        <a:spcAft>
                          <a:spcPts val="0"/>
                        </a:spcAft>
                      </a:pPr>
                      <a:r>
                        <a:rPr lang="pt-BR" sz="1000" b="1">
                          <a:effectLst/>
                          <a:latin typeface="Calibri" panose="020F0502020204030204" pitchFamily="34" charset="0"/>
                          <a:ea typeface="Times New Roman" panose="02020603050405020304" pitchFamily="18" charset="0"/>
                          <a:cs typeface="Arial" panose="020B0604020202020204" pitchFamily="34" charset="0"/>
                        </a:rPr>
                        <a:t>II</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pt-BR"/>
                    </a:p>
                  </a:txBody>
                  <a:tcPr/>
                </a:tc>
                <a:tc>
                  <a:txBody>
                    <a:bodyPr/>
                    <a:lstStyle/>
                    <a:p>
                      <a:pPr algn="ctr">
                        <a:lnSpc>
                          <a:spcPct val="115000"/>
                        </a:lnSpc>
                        <a:spcAft>
                          <a:spcPts val="0"/>
                        </a:spcAft>
                      </a:pPr>
                      <a:r>
                        <a:rPr lang="pt-BR" sz="1000" b="1">
                          <a:effectLst/>
                          <a:latin typeface="Calibri" panose="020F0502020204030204" pitchFamily="34" charset="0"/>
                          <a:ea typeface="Times New Roman" panose="02020603050405020304" pitchFamily="18" charset="0"/>
                          <a:cs typeface="Arial" panose="020B0604020202020204" pitchFamily="34" charset="0"/>
                        </a:rPr>
                        <a:t>III</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pt-BR" sz="1000" b="1">
                          <a:effectLst/>
                          <a:latin typeface="Calibri" panose="020F0502020204030204" pitchFamily="34" charset="0"/>
                          <a:ea typeface="Times New Roman" panose="02020603050405020304" pitchFamily="18" charset="0"/>
                          <a:cs typeface="Arial" panose="020B0604020202020204" pitchFamily="34" charset="0"/>
                        </a:rPr>
                        <a:t>IV</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08823">
                <a:tc gridSpan="6">
                  <a:txBody>
                    <a:bodyPr/>
                    <a:lstStyle/>
                    <a:p>
                      <a:pPr>
                        <a:lnSpc>
                          <a:spcPct val="115000"/>
                        </a:lnSpc>
                        <a:spcAft>
                          <a:spcPts val="0"/>
                        </a:spcAft>
                      </a:pPr>
                      <a:r>
                        <a:rPr lang="pt-BR" sz="1000" b="1">
                          <a:effectLst/>
                          <a:latin typeface="Calibri" panose="020F0502020204030204" pitchFamily="34" charset="0"/>
                          <a:ea typeface="Times New Roman" panose="02020603050405020304" pitchFamily="18" charset="0"/>
                          <a:cs typeface="Arial" panose="020B0604020202020204" pitchFamily="34" charset="0"/>
                        </a:rPr>
                        <a:t>Transparência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208823">
                <a:tc>
                  <a:txBody>
                    <a:bodyPr/>
                    <a:lstStyle/>
                    <a:p>
                      <a:pP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Acórdãos dos Tribunais de Contas referentes às Prestação de Contas do RPPS.</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t-BR"/>
                    </a:p>
                  </a:txBody>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823">
                <a:tc>
                  <a:txBody>
                    <a:bodyPr/>
                    <a:lstStyle/>
                    <a:p>
                      <a:pP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Apresentação de certidões.</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t-BR"/>
                    </a:p>
                  </a:txBody>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823">
                <a:tc>
                  <a:txBody>
                    <a:bodyPr/>
                    <a:lstStyle/>
                    <a:p>
                      <a:pP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Atas dos conselhos administrativo e fiscal e do comitê de investimentos na Internet.</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t-BR"/>
                    </a:p>
                  </a:txBody>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823">
                <a:tc>
                  <a:txBody>
                    <a:bodyPr/>
                    <a:lstStyle/>
                    <a:p>
                      <a:pP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Avaliação Atuarial Anual.</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t-BR"/>
                    </a:p>
                  </a:txBody>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823">
                <a:tc>
                  <a:txBody>
                    <a:bodyPr/>
                    <a:lstStyle/>
                    <a:p>
                      <a:pP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Composição mensal da Carteira de Investimento, por ativo e segmento.</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t-BR"/>
                    </a:p>
                  </a:txBody>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823">
                <a:tc>
                  <a:txBody>
                    <a:bodyPr/>
                    <a:lstStyle/>
                    <a:p>
                      <a:pP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Cronograma das ações de educação previdenciária.</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t-BR"/>
                    </a:p>
                  </a:txBody>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823">
                <a:tc>
                  <a:txBody>
                    <a:bodyPr/>
                    <a:lstStyle/>
                    <a:p>
                      <a:pP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Cronograma de reuniões dos conselhos e comitê na Internet.</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t-BR"/>
                    </a:p>
                  </a:txBody>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7646">
                <a:tc>
                  <a:txBody>
                    <a:bodyPr/>
                    <a:lstStyle/>
                    <a:p>
                      <a:pP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Demonstrações financeiras e contábeis: a divulgação das demonstrações deverá ser realizada por meio da internet.</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Semestral</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Semestral</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Trimestral</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t-BR"/>
                    </a:p>
                  </a:txBody>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Mensal</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823">
                <a:tc>
                  <a:txBody>
                    <a:bodyPr/>
                    <a:lstStyle/>
                    <a:p>
                      <a:pP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Informações concernentes a procedimentos licitatórios e contratos administrativos.</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t-BR"/>
                    </a:p>
                  </a:txBody>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823">
                <a:tc>
                  <a:txBody>
                    <a:bodyPr/>
                    <a:lstStyle/>
                    <a:p>
                      <a:pP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Link para acesso aos demonstrativos obrigatórios e extrato CRP do MTPS.</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t-BR"/>
                    </a:p>
                  </a:txBody>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823">
                <a:tc>
                  <a:txBody>
                    <a:bodyPr/>
                    <a:lstStyle/>
                    <a:p>
                      <a:pP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Planejamento Estratégico.</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t-BR"/>
                    </a:p>
                  </a:txBody>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823">
                <a:tc>
                  <a:txBody>
                    <a:bodyPr/>
                    <a:lstStyle/>
                    <a:p>
                      <a:pP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Plano de Ação Anual.</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t-BR"/>
                    </a:p>
                  </a:txBody>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823">
                <a:tc>
                  <a:txBody>
                    <a:bodyPr/>
                    <a:lstStyle/>
                    <a:p>
                      <a:pP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Política de Investimentos na Internet.</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t-BR"/>
                    </a:p>
                  </a:txBody>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823">
                <a:tc>
                  <a:txBody>
                    <a:bodyPr/>
                    <a:lstStyle/>
                    <a:p>
                      <a:pP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Políticas e relatórios de controle interno.</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Semestral</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Semestral</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Trimestral</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t-BR"/>
                    </a:p>
                  </a:txBody>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Mensal</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823">
                <a:tc>
                  <a:txBody>
                    <a:bodyPr/>
                    <a:lstStyle/>
                    <a:p>
                      <a:pP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Relação das entidades credenciadas na Internet.</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t-BR"/>
                    </a:p>
                  </a:txBody>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823">
                <a:tc>
                  <a:txBody>
                    <a:bodyPr/>
                    <a:lstStyle/>
                    <a:p>
                      <a:pP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Relatório de Avaliação do Passivo Judicial.</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t-BR"/>
                    </a:p>
                  </a:txBody>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823">
                <a:tc>
                  <a:txBody>
                    <a:bodyPr/>
                    <a:lstStyle/>
                    <a:p>
                      <a:pP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Relatórios Mensais e Anual de Investimentos.</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t-BR"/>
                    </a:p>
                  </a:txBody>
                  <a:tcPr/>
                </a:tc>
                <a:tc>
                  <a:txBody>
                    <a:bodyPr/>
                    <a:lstStyle/>
                    <a:p>
                      <a:pPr algn="ctr">
                        <a:lnSpc>
                          <a:spcPct val="115000"/>
                        </a:lnSpc>
                        <a:spcAft>
                          <a:spcPts val="0"/>
                        </a:spcAft>
                      </a:pPr>
                      <a:r>
                        <a:rPr lang="pt-BR" sz="1000" dirty="0">
                          <a:effectLst/>
                          <a:latin typeface="Calibri" panose="020F0502020204030204" pitchFamily="34" charset="0"/>
                          <a:ea typeface="Times New Roman" panose="02020603050405020304" pitchFamily="18" charset="0"/>
                          <a:cs typeface="Arial" panose="020B0604020202020204" pitchFamily="34" charset="0"/>
                        </a:rPr>
                        <a:t>X</a:t>
                      </a:r>
                      <a:endParaRPr lang="pt-B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8861" marR="38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339233027"/>
      </p:ext>
    </p:extLst>
  </p:cSld>
  <p:clrMapOvr>
    <a:masterClrMapping/>
  </p:clrMapOvr>
  <p:transition spd="med">
    <p:circl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 y="0"/>
            <a:ext cx="9144001" cy="854353"/>
          </a:xfrm>
          <a:prstGeom prst="rect">
            <a:avLst/>
          </a:prstGeom>
          <a:solidFill>
            <a:schemeClr val="bg1"/>
          </a:solidFill>
          <a:ln>
            <a:solidFill>
              <a:schemeClr val="bg1"/>
            </a:solid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pt-BR" b="1" dirty="0" smtClean="0">
              <a:solidFill>
                <a:schemeClr val="bg1"/>
              </a:solidFill>
            </a:endParaRPr>
          </a:p>
        </p:txBody>
      </p:sp>
      <p:sp>
        <p:nvSpPr>
          <p:cNvPr id="3" name="Rectangle 1"/>
          <p:cNvSpPr>
            <a:spLocks noChangeArrowheads="1"/>
          </p:cNvSpPr>
          <p:nvPr/>
        </p:nvSpPr>
        <p:spPr bwMode="auto">
          <a:xfrm>
            <a:off x="481013" y="2181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800" b="0" i="0" u="none" strike="noStrike" cap="none" normalizeH="0" baseline="0" smtClean="0">
                <a:ln>
                  <a:noFill/>
                </a:ln>
                <a:solidFill>
                  <a:schemeClr val="tx1"/>
                </a:solidFill>
                <a:effectLst/>
                <a:latin typeface="Arial" panose="020B0604020202020204" pitchFamily="34" charset="0"/>
              </a:rPr>
              <a:t/>
            </a:r>
            <a:br>
              <a:rPr kumimoji="0" lang="pt-BR" altLang="pt-BR" sz="1800" b="0" i="0" u="none" strike="noStrike" cap="none" normalizeH="0" baseline="0" smtClean="0">
                <a:ln>
                  <a:noFill/>
                </a:ln>
                <a:solidFill>
                  <a:schemeClr val="tx1"/>
                </a:solidFill>
                <a:effectLst/>
                <a:latin typeface="Arial" panose="020B0604020202020204" pitchFamily="34" charset="0"/>
              </a:rPr>
            </a:br>
            <a:endParaRPr kumimoji="0" lang="pt-BR" altLang="pt-BR" sz="1800" b="0" i="0" u="none" strike="noStrike" cap="none" normalizeH="0" baseline="0" smtClean="0">
              <a:ln>
                <a:noFill/>
              </a:ln>
              <a:solidFill>
                <a:schemeClr val="tx1"/>
              </a:solidFill>
              <a:effectLst/>
              <a:latin typeface="Arial" panose="020B0604020202020204" pitchFamily="34" charset="0"/>
            </a:endParaRPr>
          </a:p>
        </p:txBody>
      </p:sp>
      <p:sp>
        <p:nvSpPr>
          <p:cNvPr id="9" name="Retângulo 8"/>
          <p:cNvSpPr/>
          <p:nvPr/>
        </p:nvSpPr>
        <p:spPr>
          <a:xfrm>
            <a:off x="498091" y="4293096"/>
            <a:ext cx="8195443" cy="21602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p:cNvSpPr/>
          <p:nvPr/>
        </p:nvSpPr>
        <p:spPr>
          <a:xfrm>
            <a:off x="510522" y="4433085"/>
            <a:ext cx="8129300" cy="2246769"/>
          </a:xfrm>
          <a:prstGeom prst="rect">
            <a:avLst/>
          </a:prstGeom>
        </p:spPr>
        <p:txBody>
          <a:bodyPr wrap="square">
            <a:spAutoFit/>
          </a:bodyPr>
          <a:lstStyle/>
          <a:p>
            <a:r>
              <a:rPr lang="pt-BR" dirty="0" smtClean="0"/>
              <a:t>SUGESTÕES/IMPRESSÕES/VISÃO/RISCOS/OPORTUNIDADES</a:t>
            </a:r>
          </a:p>
          <a:p>
            <a:endParaRPr lang="pt-BR" dirty="0"/>
          </a:p>
          <a:p>
            <a:endParaRPr lang="pt-BR" dirty="0" smtClean="0"/>
          </a:p>
          <a:p>
            <a:endParaRPr lang="pt-BR" dirty="0"/>
          </a:p>
          <a:p>
            <a:endParaRPr lang="pt-BR" dirty="0" smtClean="0"/>
          </a:p>
          <a:p>
            <a:endParaRPr lang="pt-BR" dirty="0"/>
          </a:p>
          <a:p>
            <a:endParaRPr lang="pt-BR" dirty="0"/>
          </a:p>
        </p:txBody>
      </p:sp>
      <p:graphicFrame>
        <p:nvGraphicFramePr>
          <p:cNvPr id="2" name="Tabela 1"/>
          <p:cNvGraphicFramePr>
            <a:graphicFrameLocks noGrp="1"/>
          </p:cNvGraphicFramePr>
          <p:nvPr>
            <p:extLst>
              <p:ext uri="{D42A27DB-BD31-4B8C-83A1-F6EECF244321}">
                <p14:modId xmlns:p14="http://schemas.microsoft.com/office/powerpoint/2010/main" val="3049802978"/>
              </p:ext>
            </p:extLst>
          </p:nvPr>
        </p:nvGraphicFramePr>
        <p:xfrm>
          <a:off x="323528" y="116632"/>
          <a:ext cx="8640959" cy="3949940"/>
        </p:xfrm>
        <a:graphic>
          <a:graphicData uri="http://schemas.openxmlformats.org/drawingml/2006/table">
            <a:tbl>
              <a:tblPr firstRow="1" firstCol="1"/>
              <a:tblGrid>
                <a:gridCol w="7559171"/>
                <a:gridCol w="270288"/>
                <a:gridCol w="270924"/>
                <a:gridCol w="270288"/>
                <a:gridCol w="270288"/>
              </a:tblGrid>
              <a:tr h="197497">
                <a:tc>
                  <a:txBody>
                    <a:bodyPr/>
                    <a:lstStyle/>
                    <a:p>
                      <a:pPr algn="ctr">
                        <a:lnSpc>
                          <a:spcPct val="115000"/>
                        </a:lnSpc>
                        <a:spcAft>
                          <a:spcPts val="0"/>
                        </a:spcAft>
                      </a:pPr>
                      <a:r>
                        <a:rPr lang="pt-BR" sz="1000" b="1">
                          <a:effectLst/>
                          <a:latin typeface="Calibri" panose="020F0502020204030204" pitchFamily="34" charset="0"/>
                          <a:ea typeface="Times New Roman" panose="02020603050405020304" pitchFamily="18" charset="0"/>
                          <a:cs typeface="Arial" panose="020B0604020202020204" pitchFamily="34" charset="0"/>
                        </a:rPr>
                        <a:t>Ações e Requisitos</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71" marR="3887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pt-BR" sz="1000" b="1">
                          <a:effectLst/>
                          <a:latin typeface="Calibri" panose="020F0502020204030204" pitchFamily="34" charset="0"/>
                          <a:ea typeface="Times New Roman" panose="02020603050405020304" pitchFamily="18" charset="0"/>
                          <a:cs typeface="Arial" panose="020B0604020202020204" pitchFamily="34" charset="0"/>
                        </a:rPr>
                        <a:t>I</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71" marR="38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pt-BR" sz="1000" b="1">
                          <a:effectLst/>
                          <a:latin typeface="Calibri" panose="020F0502020204030204" pitchFamily="34" charset="0"/>
                          <a:ea typeface="Times New Roman" panose="02020603050405020304" pitchFamily="18" charset="0"/>
                          <a:cs typeface="Arial" panose="020B0604020202020204" pitchFamily="34" charset="0"/>
                        </a:rPr>
                        <a:t>II</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71" marR="38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pt-BR" sz="1000" b="1">
                          <a:effectLst/>
                          <a:latin typeface="Calibri" panose="020F0502020204030204" pitchFamily="34" charset="0"/>
                          <a:ea typeface="Times New Roman" panose="02020603050405020304" pitchFamily="18" charset="0"/>
                          <a:cs typeface="Arial" panose="020B0604020202020204" pitchFamily="34" charset="0"/>
                        </a:rPr>
                        <a:t>III</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71" marR="38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pt-BR" sz="1000" b="1">
                          <a:effectLst/>
                          <a:latin typeface="Calibri" panose="020F0502020204030204" pitchFamily="34" charset="0"/>
                          <a:ea typeface="Times New Roman" panose="02020603050405020304" pitchFamily="18" charset="0"/>
                          <a:cs typeface="Arial" panose="020B0604020202020204" pitchFamily="34" charset="0"/>
                        </a:rPr>
                        <a:t>IV</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71" marR="38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97497">
                <a:tc gridSpan="5">
                  <a:txBody>
                    <a:bodyPr/>
                    <a:lstStyle/>
                    <a:p>
                      <a:pPr>
                        <a:lnSpc>
                          <a:spcPct val="115000"/>
                        </a:lnSpc>
                        <a:spcAft>
                          <a:spcPts val="0"/>
                        </a:spcAft>
                      </a:pPr>
                      <a:r>
                        <a:rPr lang="pt-BR" sz="1000" b="1">
                          <a:effectLst/>
                          <a:latin typeface="Calibri" panose="020F0502020204030204" pitchFamily="34" charset="0"/>
                          <a:ea typeface="Times New Roman" panose="02020603050405020304" pitchFamily="18" charset="0"/>
                          <a:cs typeface="Arial" panose="020B0604020202020204" pitchFamily="34" charset="0"/>
                        </a:rPr>
                        <a:t>Definição de Limites de Alçadas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71" marR="3887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197497">
                <a:tc>
                  <a:txBody>
                    <a:bodyPr/>
                    <a:lstStyle/>
                    <a:p>
                      <a:pP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Assinatura de 02 responsáveis nos atos de investimentos.</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71" marR="3887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71" marR="38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71" marR="38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71" marR="38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71" marR="38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4994">
                <a:tc>
                  <a:txBody>
                    <a:bodyPr/>
                    <a:lstStyle/>
                    <a:p>
                      <a:pP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Assinatura de 02 responsáveis nos atos de gestão de ativos e passivos e atos que envolvam concessão de benefícios, contratações e dispêndios de recursos, conforme limites definidos em ato normativo da unidade gestora do RPPS.</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71" marR="3887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71" marR="38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71" marR="38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71" marR="38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71" marR="38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497">
                <a:tc>
                  <a:txBody>
                    <a:bodyPr/>
                    <a:lstStyle/>
                    <a:p>
                      <a:pP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Elaboração e divulgação de Relatório de Exceção.</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71" marR="3887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71" marR="38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71" marR="38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71" marR="38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71" marR="38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497">
                <a:tc gridSpan="5">
                  <a:txBody>
                    <a:bodyPr/>
                    <a:lstStyle/>
                    <a:p>
                      <a:pPr>
                        <a:lnSpc>
                          <a:spcPct val="115000"/>
                        </a:lnSpc>
                        <a:spcAft>
                          <a:spcPts val="0"/>
                        </a:spcAft>
                      </a:pPr>
                      <a:r>
                        <a:rPr lang="pt-BR" sz="1000" b="1">
                          <a:effectLst/>
                          <a:latin typeface="Calibri" panose="020F0502020204030204" pitchFamily="34" charset="0"/>
                          <a:ea typeface="Times New Roman" panose="02020603050405020304" pitchFamily="18" charset="0"/>
                          <a:cs typeface="Arial" panose="020B0604020202020204" pitchFamily="34" charset="0"/>
                        </a:rPr>
                        <a:t>Segregação das Atividades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71" marR="3887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394994">
                <a:tc>
                  <a:txBody>
                    <a:bodyPr/>
                    <a:lstStyle/>
                    <a:p>
                      <a:pP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Segregação das atividades de habilitação e concessão de benefícios daquelas de implantação, manutenção e pagamento de benefícios.</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71" marR="3887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71" marR="38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71" marR="38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71" marR="38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71" marR="38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497">
                <a:tc>
                  <a:txBody>
                    <a:bodyPr/>
                    <a:lstStyle/>
                    <a:p>
                      <a:pP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Segregação das atividades de investimentos das administrativo-financeiras.</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71" marR="3887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71" marR="38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71" marR="38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71" marR="38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71" marR="38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497">
                <a:tc gridSpan="5">
                  <a:txBody>
                    <a:bodyPr/>
                    <a:lstStyle/>
                    <a:p>
                      <a:pPr>
                        <a:lnSpc>
                          <a:spcPct val="115000"/>
                        </a:lnSpc>
                        <a:spcAft>
                          <a:spcPts val="0"/>
                        </a:spcAft>
                      </a:pPr>
                      <a:r>
                        <a:rPr lang="pt-BR" sz="1000" b="1">
                          <a:effectLst/>
                          <a:latin typeface="Calibri" panose="020F0502020204030204" pitchFamily="34" charset="0"/>
                          <a:ea typeface="Times New Roman" panose="02020603050405020304" pitchFamily="18" charset="0"/>
                          <a:cs typeface="Arial" panose="020B0604020202020204" pitchFamily="34" charset="0"/>
                        </a:rPr>
                        <a:t>Ouvidoria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71" marR="3887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197497">
                <a:tc>
                  <a:txBody>
                    <a:bodyPr/>
                    <a:lstStyle/>
                    <a:p>
                      <a:pP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Canal no site.</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71" marR="3887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71" marR="38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X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71" marR="38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X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71" marR="38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X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71" marR="38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497">
                <a:tc>
                  <a:txBody>
                    <a:bodyPr/>
                    <a:lstStyle/>
                    <a:p>
                      <a:pP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01 servidor no Ente ou RPPS na função de Ouvidor.</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71" marR="3887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71" marR="38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71" marR="38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pt-BR" sz="1000">
                        <a:effectLst/>
                        <a:latin typeface="Calibri" panose="020F0502020204030204" pitchFamily="34" charset="0"/>
                      </a:endParaRPr>
                    </a:p>
                  </a:txBody>
                  <a:tcPr marL="38871" marR="38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71" marR="38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497">
                <a:tc>
                  <a:txBody>
                    <a:bodyPr/>
                    <a:lstStyle/>
                    <a:p>
                      <a:pP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01 servidor efetivo no Ente ou RPPS na função de Ouvidor.</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71" marR="3887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71" marR="38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71" marR="38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71" marR="38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71" marR="38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497">
                <a:tc>
                  <a:txBody>
                    <a:bodyPr/>
                    <a:lstStyle/>
                    <a:p>
                      <a:pP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01 servidor efetivo no RPPS na função de Ouvidor com certificação.</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71" marR="3887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71" marR="38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71" marR="38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71" marR="38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71" marR="38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497">
                <a:tc gridSpan="5">
                  <a:txBody>
                    <a:bodyPr/>
                    <a:lstStyle/>
                    <a:p>
                      <a:pPr>
                        <a:lnSpc>
                          <a:spcPct val="115000"/>
                        </a:lnSpc>
                        <a:spcAft>
                          <a:spcPts val="0"/>
                        </a:spcAft>
                      </a:pPr>
                      <a:r>
                        <a:rPr lang="pt-BR" sz="1000" b="1">
                          <a:effectLst/>
                          <a:latin typeface="Calibri" panose="020F0502020204030204" pitchFamily="34" charset="0"/>
                          <a:ea typeface="Times New Roman" panose="02020603050405020304" pitchFamily="18" charset="0"/>
                          <a:cs typeface="Arial" panose="020B0604020202020204" pitchFamily="34" charset="0"/>
                        </a:rPr>
                        <a:t>Qualificação do Órgão de Direção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71" marR="3887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197497">
                <a:tc>
                  <a:txBody>
                    <a:bodyPr/>
                    <a:lstStyle/>
                    <a:p>
                      <a:pP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Formação em nível superior.</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71" marR="3887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71" marR="38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71" marR="38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71" marR="38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71" marR="38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497">
                <a:tc>
                  <a:txBody>
                    <a:bodyPr/>
                    <a:lstStyle/>
                    <a:p>
                      <a:pP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Pelo menos 01 (um) membro segurado do RPPS.</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71" marR="3887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71" marR="38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71" marR="38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71" marR="38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71" marR="38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497">
                <a:tc>
                  <a:txBody>
                    <a:bodyPr/>
                    <a:lstStyle/>
                    <a:p>
                      <a:pP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Formação ou especialização em área compatível.</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71" marR="3887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71" marR="38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71" marR="38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71" marR="38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71" marR="38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497">
                <a:tc>
                  <a:txBody>
                    <a:bodyPr/>
                    <a:lstStyle/>
                    <a:p>
                      <a:pP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Certificação em gestão previdenciária.</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71" marR="3887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71" marR="38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71" marR="38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71" marR="38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dirty="0">
                          <a:effectLst/>
                          <a:latin typeface="Calibri" panose="020F0502020204030204" pitchFamily="34" charset="0"/>
                          <a:ea typeface="Times New Roman" panose="02020603050405020304" pitchFamily="18" charset="0"/>
                          <a:cs typeface="Arial" panose="020B0604020202020204" pitchFamily="34" charset="0"/>
                        </a:rPr>
                        <a:t>X</a:t>
                      </a:r>
                      <a:endParaRPr lang="pt-B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8871" marR="38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90360682"/>
      </p:ext>
    </p:extLst>
  </p:cSld>
  <p:clrMapOvr>
    <a:masterClrMapping/>
  </p:clrMapOvr>
  <p:transition spd="med">
    <p:circl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 y="0"/>
            <a:ext cx="9144001" cy="854353"/>
          </a:xfrm>
          <a:prstGeom prst="rect">
            <a:avLst/>
          </a:prstGeom>
          <a:solidFill>
            <a:schemeClr val="bg1"/>
          </a:solidFill>
          <a:ln>
            <a:solidFill>
              <a:schemeClr val="bg1"/>
            </a:solid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pt-BR" b="1" dirty="0" smtClean="0">
              <a:solidFill>
                <a:schemeClr val="bg1"/>
              </a:solidFill>
            </a:endParaRPr>
          </a:p>
        </p:txBody>
      </p:sp>
      <p:sp>
        <p:nvSpPr>
          <p:cNvPr id="3" name="Rectangle 1"/>
          <p:cNvSpPr>
            <a:spLocks noChangeArrowheads="1"/>
          </p:cNvSpPr>
          <p:nvPr/>
        </p:nvSpPr>
        <p:spPr bwMode="auto">
          <a:xfrm>
            <a:off x="481013" y="2181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800" b="0" i="0" u="none" strike="noStrike" cap="none" normalizeH="0" baseline="0" smtClean="0">
                <a:ln>
                  <a:noFill/>
                </a:ln>
                <a:solidFill>
                  <a:schemeClr val="tx1"/>
                </a:solidFill>
                <a:effectLst/>
                <a:latin typeface="Arial" panose="020B0604020202020204" pitchFamily="34" charset="0"/>
              </a:rPr>
              <a:t/>
            </a:r>
            <a:br>
              <a:rPr kumimoji="0" lang="pt-BR" altLang="pt-BR" sz="1800" b="0" i="0" u="none" strike="noStrike" cap="none" normalizeH="0" baseline="0" smtClean="0">
                <a:ln>
                  <a:noFill/>
                </a:ln>
                <a:solidFill>
                  <a:schemeClr val="tx1"/>
                </a:solidFill>
                <a:effectLst/>
                <a:latin typeface="Arial" panose="020B0604020202020204" pitchFamily="34" charset="0"/>
              </a:rPr>
            </a:br>
            <a:endParaRPr kumimoji="0" lang="pt-BR" altLang="pt-BR" sz="1800" b="0" i="0" u="none" strike="noStrike" cap="none" normalizeH="0" baseline="0" smtClean="0">
              <a:ln>
                <a:noFill/>
              </a:ln>
              <a:solidFill>
                <a:schemeClr val="tx1"/>
              </a:solidFill>
              <a:effectLst/>
              <a:latin typeface="Arial" panose="020B0604020202020204" pitchFamily="34" charset="0"/>
            </a:endParaRPr>
          </a:p>
        </p:txBody>
      </p:sp>
      <p:sp>
        <p:nvSpPr>
          <p:cNvPr id="9" name="Retângulo 8"/>
          <p:cNvSpPr/>
          <p:nvPr/>
        </p:nvSpPr>
        <p:spPr>
          <a:xfrm>
            <a:off x="498091" y="4293096"/>
            <a:ext cx="8195443" cy="21602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p:cNvSpPr/>
          <p:nvPr/>
        </p:nvSpPr>
        <p:spPr>
          <a:xfrm>
            <a:off x="510522" y="4433085"/>
            <a:ext cx="8129300" cy="2246769"/>
          </a:xfrm>
          <a:prstGeom prst="rect">
            <a:avLst/>
          </a:prstGeom>
        </p:spPr>
        <p:txBody>
          <a:bodyPr wrap="square">
            <a:spAutoFit/>
          </a:bodyPr>
          <a:lstStyle/>
          <a:p>
            <a:r>
              <a:rPr lang="pt-BR" dirty="0" smtClean="0"/>
              <a:t>SUGESTÕES/IMPRESSÕES/VISÃO/RISCOS/OPORTUNIDADES</a:t>
            </a:r>
          </a:p>
          <a:p>
            <a:endParaRPr lang="pt-BR" dirty="0"/>
          </a:p>
          <a:p>
            <a:endParaRPr lang="pt-BR" dirty="0" smtClean="0"/>
          </a:p>
          <a:p>
            <a:endParaRPr lang="pt-BR" dirty="0"/>
          </a:p>
          <a:p>
            <a:endParaRPr lang="pt-BR" dirty="0" smtClean="0"/>
          </a:p>
          <a:p>
            <a:endParaRPr lang="pt-BR" dirty="0"/>
          </a:p>
          <a:p>
            <a:endParaRPr lang="pt-BR" dirty="0"/>
          </a:p>
        </p:txBody>
      </p:sp>
      <p:graphicFrame>
        <p:nvGraphicFramePr>
          <p:cNvPr id="2" name="Tabela 1"/>
          <p:cNvGraphicFramePr>
            <a:graphicFrameLocks noGrp="1"/>
          </p:cNvGraphicFramePr>
          <p:nvPr>
            <p:extLst>
              <p:ext uri="{D42A27DB-BD31-4B8C-83A1-F6EECF244321}">
                <p14:modId xmlns:p14="http://schemas.microsoft.com/office/powerpoint/2010/main" val="3885634956"/>
              </p:ext>
            </p:extLst>
          </p:nvPr>
        </p:nvGraphicFramePr>
        <p:xfrm>
          <a:off x="323528" y="28765"/>
          <a:ext cx="8568951" cy="4120315"/>
        </p:xfrm>
        <a:graphic>
          <a:graphicData uri="http://schemas.openxmlformats.org/drawingml/2006/table">
            <a:tbl>
              <a:tblPr firstRow="1" firstCol="1"/>
              <a:tblGrid>
                <a:gridCol w="6152843"/>
                <a:gridCol w="626258"/>
                <a:gridCol w="537334"/>
                <a:gridCol w="626258"/>
                <a:gridCol w="626258"/>
              </a:tblGrid>
              <a:tr h="191288">
                <a:tc>
                  <a:txBody>
                    <a:bodyPr/>
                    <a:lstStyle/>
                    <a:p>
                      <a:pPr algn="ctr">
                        <a:lnSpc>
                          <a:spcPct val="115000"/>
                        </a:lnSpc>
                        <a:spcAft>
                          <a:spcPts val="0"/>
                        </a:spcAft>
                      </a:pPr>
                      <a:r>
                        <a:rPr lang="pt-BR" sz="1000" b="1">
                          <a:effectLst/>
                          <a:latin typeface="Calibri" panose="020F0502020204030204" pitchFamily="34" charset="0"/>
                          <a:ea typeface="Times New Roman" panose="02020603050405020304" pitchFamily="18" charset="0"/>
                          <a:cs typeface="Arial" panose="020B0604020202020204" pitchFamily="34" charset="0"/>
                        </a:rPr>
                        <a:t>Ações e Requisitos</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71" marR="3887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pt-BR" sz="1000" b="1">
                          <a:effectLst/>
                          <a:latin typeface="Calibri" panose="020F0502020204030204" pitchFamily="34" charset="0"/>
                          <a:ea typeface="Times New Roman" panose="02020603050405020304" pitchFamily="18" charset="0"/>
                          <a:cs typeface="Arial" panose="020B0604020202020204" pitchFamily="34" charset="0"/>
                        </a:rPr>
                        <a:t>I</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71" marR="38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pt-BR" sz="1000" b="1">
                          <a:effectLst/>
                          <a:latin typeface="Calibri" panose="020F0502020204030204" pitchFamily="34" charset="0"/>
                          <a:ea typeface="Times New Roman" panose="02020603050405020304" pitchFamily="18" charset="0"/>
                          <a:cs typeface="Arial" panose="020B0604020202020204" pitchFamily="34" charset="0"/>
                        </a:rPr>
                        <a:t>II</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71" marR="38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pt-BR" sz="1000" b="1">
                          <a:effectLst/>
                          <a:latin typeface="Calibri" panose="020F0502020204030204" pitchFamily="34" charset="0"/>
                          <a:ea typeface="Times New Roman" panose="02020603050405020304" pitchFamily="18" charset="0"/>
                          <a:cs typeface="Arial" panose="020B0604020202020204" pitchFamily="34" charset="0"/>
                        </a:rPr>
                        <a:t>III</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71" marR="38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pt-BR" sz="1000" b="1">
                          <a:effectLst/>
                          <a:latin typeface="Calibri" panose="020F0502020204030204" pitchFamily="34" charset="0"/>
                          <a:ea typeface="Times New Roman" panose="02020603050405020304" pitchFamily="18" charset="0"/>
                          <a:cs typeface="Arial" panose="020B0604020202020204" pitchFamily="34" charset="0"/>
                        </a:rPr>
                        <a:t>IV</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71" marR="38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91288">
                <a:tc gridSpan="5">
                  <a:txBody>
                    <a:bodyPr/>
                    <a:lstStyle/>
                    <a:p>
                      <a:pPr>
                        <a:lnSpc>
                          <a:spcPct val="115000"/>
                        </a:lnSpc>
                        <a:spcAft>
                          <a:spcPts val="0"/>
                        </a:spcAft>
                      </a:pPr>
                      <a:r>
                        <a:rPr lang="pt-BR" sz="1000" b="1">
                          <a:effectLst/>
                          <a:latin typeface="Calibri" panose="020F0502020204030204" pitchFamily="34" charset="0"/>
                          <a:ea typeface="Times New Roman" panose="02020603050405020304" pitchFamily="18" charset="0"/>
                          <a:cs typeface="Arial" panose="020B0604020202020204" pitchFamily="34" charset="0"/>
                        </a:rPr>
                        <a:t>Conselho Fiscal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71" marR="3887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382576">
                <a:tc>
                  <a:txBody>
                    <a:bodyPr/>
                    <a:lstStyle/>
                    <a:p>
                      <a:pP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Representação dos segurados.</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71" marR="3887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1 repres.</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71" marR="38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1 repres.</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71" marR="38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Paritária</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71" marR="38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Paritária</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71" marR="38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1288">
                <a:tc>
                  <a:txBody>
                    <a:bodyPr/>
                    <a:lstStyle/>
                    <a:p>
                      <a:pP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Formação em nível superior.</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71" marR="3887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71" marR="38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71" marR="38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Maioria</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71" marR="38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Todos</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71" marR="38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1288">
                <a:tc>
                  <a:txBody>
                    <a:bodyPr/>
                    <a:lstStyle/>
                    <a:p>
                      <a:pP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Presidência exercida por representante dos segurados, com voto de qualidade.</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71" marR="3887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71" marR="38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71" marR="38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71" marR="38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71" marR="38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2576">
                <a:tc>
                  <a:txBody>
                    <a:bodyPr/>
                    <a:lstStyle/>
                    <a:p>
                      <a:pPr marL="457200" algn="just">
                        <a:lnSpc>
                          <a:spcPct val="115000"/>
                        </a:lnSpc>
                        <a:spcAft>
                          <a:spcPts val="0"/>
                        </a:spcAft>
                        <a:tabLst>
                          <a:tab pos="180340" algn="l"/>
                        </a:tabLst>
                      </a:pPr>
                      <a:r>
                        <a:rPr lang="pt-BR" sz="1000">
                          <a:effectLst/>
                          <a:latin typeface="Calibri" panose="020F0502020204030204" pitchFamily="34" charset="0"/>
                          <a:ea typeface="Calibri" panose="020F0502020204030204" pitchFamily="34" charset="0"/>
                          <a:cs typeface="Times New Roman" panose="02020603050405020304" pitchFamily="18" charset="0"/>
                        </a:rPr>
                        <a:t>Elaboração, publicação e controle sobre a efetivação de plano de trabalho anual, estabelecendo os procedimentos, o cronograma de reuniões, o escopo a ser trabalhado e os resultados obtidos.</a:t>
                      </a:r>
                    </a:p>
                  </a:txBody>
                  <a:tcPr marL="38871" marR="3887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71" marR="38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71" marR="38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71" marR="38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71" marR="38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5151">
                <a:tc>
                  <a:txBody>
                    <a:bodyPr/>
                    <a:lstStyle/>
                    <a:p>
                      <a:pPr marL="457200" algn="just">
                        <a:lnSpc>
                          <a:spcPct val="115000"/>
                        </a:lnSpc>
                        <a:spcAft>
                          <a:spcPts val="0"/>
                        </a:spcAft>
                        <a:tabLst>
                          <a:tab pos="180340" algn="l"/>
                        </a:tabLst>
                      </a:pPr>
                      <a:r>
                        <a:rPr lang="pt-BR" sz="1000">
                          <a:effectLst/>
                          <a:latin typeface="Calibri" panose="020F0502020204030204" pitchFamily="34" charset="0"/>
                          <a:ea typeface="Calibri" panose="020F0502020204030204" pitchFamily="34" charset="0"/>
                          <a:cs typeface="Times New Roman" panose="02020603050405020304" pitchFamily="18" charset="0"/>
                        </a:rPr>
                        <a:t>Elaboração de relatório de controle interno que sintetize os trabalhos realizados e apresente as considerações que subsidiaram o Conselho Fiscal a apresentar seu parecer ao relatório de prestação de contas, no qual devem constar os itens ressalvados com as motivações, recomendações para melhoria e áreas analisadas.</a:t>
                      </a:r>
                    </a:p>
                  </a:txBody>
                  <a:tcPr marL="38871" marR="3887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71" marR="38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71" marR="38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71" marR="38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71" marR="38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1288">
                <a:tc gridSpan="5">
                  <a:txBody>
                    <a:bodyPr/>
                    <a:lstStyle/>
                    <a:p>
                      <a:pPr>
                        <a:lnSpc>
                          <a:spcPct val="115000"/>
                        </a:lnSpc>
                        <a:spcAft>
                          <a:spcPts val="0"/>
                        </a:spcAft>
                      </a:pPr>
                      <a:r>
                        <a:rPr lang="pt-BR" sz="1000" b="1">
                          <a:effectLst/>
                          <a:latin typeface="Calibri" panose="020F0502020204030204" pitchFamily="34" charset="0"/>
                          <a:ea typeface="Times New Roman" panose="02020603050405020304" pitchFamily="18" charset="0"/>
                          <a:cs typeface="Arial" panose="020B0604020202020204" pitchFamily="34" charset="0"/>
                        </a:rPr>
                        <a:t>Conselho de Administração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71" marR="3887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191288">
                <a:tc>
                  <a:txBody>
                    <a:bodyPr/>
                    <a:lstStyle/>
                    <a:p>
                      <a:pP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Representação dos segurados.</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71" marR="3887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71" marR="38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71" marR="38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Paritária</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71" marR="38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Paritária</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71" marR="38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1288">
                <a:tc>
                  <a:txBody>
                    <a:bodyPr/>
                    <a:lstStyle/>
                    <a:p>
                      <a:pP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Formação em nível superior dos membros.</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71" marR="3887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71" marR="38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71" marR="38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Maioria</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71" marR="38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Todos</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71" marR="38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4556">
                <a:tc>
                  <a:txBody>
                    <a:bodyPr/>
                    <a:lstStyle/>
                    <a:p>
                      <a:pP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Presidência exercida por representante do ente federativo, com voto de qualidade.</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71" marR="3887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71" marR="38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71" marR="38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71" marR="38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71" marR="38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2576">
                <a:tc>
                  <a:txBody>
                    <a:bodyPr/>
                    <a:lstStyle/>
                    <a:p>
                      <a:pPr marL="457200" algn="just">
                        <a:lnSpc>
                          <a:spcPct val="115000"/>
                        </a:lnSpc>
                        <a:spcAft>
                          <a:spcPts val="0"/>
                        </a:spcAft>
                        <a:tabLst>
                          <a:tab pos="180340" algn="l"/>
                        </a:tabLst>
                      </a:pPr>
                      <a:r>
                        <a:rPr lang="pt-BR" sz="1000">
                          <a:effectLst/>
                          <a:latin typeface="Calibri" panose="020F0502020204030204" pitchFamily="34" charset="0"/>
                          <a:ea typeface="Calibri" panose="020F0502020204030204" pitchFamily="34" charset="0"/>
                          <a:cs typeface="Times New Roman" panose="02020603050405020304" pitchFamily="18" charset="0"/>
                        </a:rPr>
                        <a:t>Elaboração, publicação e controle sobre a efetivação de plano de trabalho anual, estabelecendo os procedimentos, o cronograma de reuniões, o escopo a ser trabalhado e os resultados obtidos.</a:t>
                      </a:r>
                    </a:p>
                  </a:txBody>
                  <a:tcPr marL="38871" marR="3887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71" marR="38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71" marR="38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71" marR="38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71" marR="38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3864">
                <a:tc>
                  <a:txBody>
                    <a:bodyPr/>
                    <a:lstStyle/>
                    <a:p>
                      <a:pPr marL="457200" algn="just">
                        <a:lnSpc>
                          <a:spcPct val="115000"/>
                        </a:lnSpc>
                        <a:spcAft>
                          <a:spcPts val="0"/>
                        </a:spcAft>
                        <a:tabLst>
                          <a:tab pos="180340" algn="l"/>
                        </a:tabLst>
                      </a:pPr>
                      <a:r>
                        <a:rPr lang="pt-BR" sz="1000">
                          <a:effectLst/>
                          <a:latin typeface="Calibri" panose="020F0502020204030204" pitchFamily="34" charset="0"/>
                          <a:ea typeface="Calibri" panose="020F0502020204030204" pitchFamily="34" charset="0"/>
                          <a:cs typeface="Times New Roman" panose="02020603050405020304" pitchFamily="18" charset="0"/>
                        </a:rPr>
                        <a:t>Elaboração de relatório de prestação de contas que sintetize os trabalhos realizados e apresente as considerações que subsidiaram o Conselho de Administração a apresentar seu relatório de prestação de contas.</a:t>
                      </a:r>
                    </a:p>
                  </a:txBody>
                  <a:tcPr marL="38871" marR="3887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71" marR="38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71" marR="38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8871" marR="38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dirty="0">
                          <a:effectLst/>
                          <a:latin typeface="Calibri" panose="020F0502020204030204" pitchFamily="34" charset="0"/>
                          <a:ea typeface="Times New Roman" panose="02020603050405020304" pitchFamily="18" charset="0"/>
                          <a:cs typeface="Arial" panose="020B0604020202020204" pitchFamily="34" charset="0"/>
                        </a:rPr>
                        <a:t>X</a:t>
                      </a:r>
                      <a:endParaRPr lang="pt-B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8871" marR="38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23298667"/>
      </p:ext>
    </p:extLst>
  </p:cSld>
  <p:clrMapOvr>
    <a:masterClrMapping/>
  </p:clrMapOvr>
  <p:transition spd="med">
    <p:circl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 y="0"/>
            <a:ext cx="9144001" cy="854353"/>
          </a:xfrm>
          <a:prstGeom prst="rect">
            <a:avLst/>
          </a:prstGeom>
          <a:solidFill>
            <a:schemeClr val="bg1"/>
          </a:solidFill>
          <a:ln>
            <a:solidFill>
              <a:schemeClr val="bg1"/>
            </a:solid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pt-BR" b="1" dirty="0" smtClean="0">
              <a:solidFill>
                <a:schemeClr val="bg1"/>
              </a:solidFill>
            </a:endParaRPr>
          </a:p>
        </p:txBody>
      </p:sp>
      <p:sp>
        <p:nvSpPr>
          <p:cNvPr id="3" name="Rectangle 1"/>
          <p:cNvSpPr>
            <a:spLocks noChangeArrowheads="1"/>
          </p:cNvSpPr>
          <p:nvPr/>
        </p:nvSpPr>
        <p:spPr bwMode="auto">
          <a:xfrm>
            <a:off x="481013" y="2181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800" b="0" i="0" u="none" strike="noStrike" cap="none" normalizeH="0" baseline="0" smtClean="0">
                <a:ln>
                  <a:noFill/>
                </a:ln>
                <a:solidFill>
                  <a:schemeClr val="tx1"/>
                </a:solidFill>
                <a:effectLst/>
                <a:latin typeface="Arial" panose="020B0604020202020204" pitchFamily="34" charset="0"/>
              </a:rPr>
              <a:t/>
            </a:r>
            <a:br>
              <a:rPr kumimoji="0" lang="pt-BR" altLang="pt-BR" sz="1800" b="0" i="0" u="none" strike="noStrike" cap="none" normalizeH="0" baseline="0" smtClean="0">
                <a:ln>
                  <a:noFill/>
                </a:ln>
                <a:solidFill>
                  <a:schemeClr val="tx1"/>
                </a:solidFill>
                <a:effectLst/>
                <a:latin typeface="Arial" panose="020B0604020202020204" pitchFamily="34" charset="0"/>
              </a:rPr>
            </a:br>
            <a:endParaRPr kumimoji="0" lang="pt-BR" altLang="pt-BR" sz="1800" b="0" i="0" u="none" strike="noStrike" cap="none" normalizeH="0" baseline="0" smtClean="0">
              <a:ln>
                <a:noFill/>
              </a:ln>
              <a:solidFill>
                <a:schemeClr val="tx1"/>
              </a:solidFill>
              <a:effectLst/>
              <a:latin typeface="Arial" panose="020B0604020202020204" pitchFamily="34" charset="0"/>
            </a:endParaRPr>
          </a:p>
        </p:txBody>
      </p:sp>
      <p:sp>
        <p:nvSpPr>
          <p:cNvPr id="9" name="Retângulo 8"/>
          <p:cNvSpPr/>
          <p:nvPr/>
        </p:nvSpPr>
        <p:spPr>
          <a:xfrm>
            <a:off x="498091" y="4293096"/>
            <a:ext cx="8195443" cy="21602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p:cNvSpPr/>
          <p:nvPr/>
        </p:nvSpPr>
        <p:spPr>
          <a:xfrm>
            <a:off x="510522" y="4433085"/>
            <a:ext cx="8129300" cy="2246769"/>
          </a:xfrm>
          <a:prstGeom prst="rect">
            <a:avLst/>
          </a:prstGeom>
        </p:spPr>
        <p:txBody>
          <a:bodyPr wrap="square">
            <a:spAutoFit/>
          </a:bodyPr>
          <a:lstStyle/>
          <a:p>
            <a:r>
              <a:rPr lang="pt-BR" dirty="0" smtClean="0"/>
              <a:t>SUGESTÕES/IMPRESSÕES/VISÃO/RISCOS/OPORTUNIDADES</a:t>
            </a:r>
          </a:p>
          <a:p>
            <a:endParaRPr lang="pt-BR" dirty="0"/>
          </a:p>
          <a:p>
            <a:endParaRPr lang="pt-BR" dirty="0" smtClean="0"/>
          </a:p>
          <a:p>
            <a:endParaRPr lang="pt-BR" dirty="0"/>
          </a:p>
          <a:p>
            <a:endParaRPr lang="pt-BR" dirty="0" smtClean="0"/>
          </a:p>
          <a:p>
            <a:endParaRPr lang="pt-BR" dirty="0"/>
          </a:p>
          <a:p>
            <a:endParaRPr lang="pt-BR" dirty="0"/>
          </a:p>
        </p:txBody>
      </p:sp>
      <p:graphicFrame>
        <p:nvGraphicFramePr>
          <p:cNvPr id="2" name="Tabela 1"/>
          <p:cNvGraphicFramePr>
            <a:graphicFrameLocks noGrp="1"/>
          </p:cNvGraphicFramePr>
          <p:nvPr>
            <p:extLst>
              <p:ext uri="{D42A27DB-BD31-4B8C-83A1-F6EECF244321}">
                <p14:modId xmlns:p14="http://schemas.microsoft.com/office/powerpoint/2010/main" val="2241430530"/>
              </p:ext>
            </p:extLst>
          </p:nvPr>
        </p:nvGraphicFramePr>
        <p:xfrm>
          <a:off x="143506" y="985545"/>
          <a:ext cx="8856985" cy="2355220"/>
        </p:xfrm>
        <a:graphic>
          <a:graphicData uri="http://schemas.openxmlformats.org/drawingml/2006/table">
            <a:tbl>
              <a:tblPr firstRow="1" firstCol="1"/>
              <a:tblGrid>
                <a:gridCol w="7815868"/>
                <a:gridCol w="185145"/>
                <a:gridCol w="277066"/>
                <a:gridCol w="277066"/>
                <a:gridCol w="301840"/>
              </a:tblGrid>
              <a:tr h="235522">
                <a:tc>
                  <a:txBody>
                    <a:bodyPr/>
                    <a:lstStyle/>
                    <a:p>
                      <a:pPr algn="ctr">
                        <a:lnSpc>
                          <a:spcPct val="115000"/>
                        </a:lnSpc>
                        <a:spcAft>
                          <a:spcPts val="0"/>
                        </a:spcAft>
                      </a:pPr>
                      <a:r>
                        <a:rPr lang="pt-BR" sz="1100" b="1">
                          <a:effectLst/>
                          <a:latin typeface="Calibri" panose="020F0502020204030204" pitchFamily="34" charset="0"/>
                          <a:ea typeface="Times New Roman" panose="02020603050405020304" pitchFamily="18" charset="0"/>
                          <a:cs typeface="Arial" panose="020B0604020202020204" pitchFamily="34" charset="0"/>
                        </a:rPr>
                        <a:t>Ações e Requisitos</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42389" marR="4238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pt-BR" sz="1100" b="1">
                          <a:effectLst/>
                          <a:latin typeface="Calibri" panose="020F0502020204030204" pitchFamily="34" charset="0"/>
                          <a:ea typeface="Times New Roman" panose="02020603050405020304" pitchFamily="18" charset="0"/>
                          <a:cs typeface="Arial" panose="020B0604020202020204" pitchFamily="34" charset="0"/>
                        </a:rPr>
                        <a:t>I</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42389" marR="423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pt-BR" sz="1100" b="1">
                          <a:effectLst/>
                          <a:latin typeface="Calibri" panose="020F0502020204030204" pitchFamily="34" charset="0"/>
                          <a:ea typeface="Times New Roman" panose="02020603050405020304" pitchFamily="18" charset="0"/>
                          <a:cs typeface="Arial" panose="020B0604020202020204" pitchFamily="34" charset="0"/>
                        </a:rPr>
                        <a:t>II</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42389" marR="423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pt-BR" sz="1100" b="1">
                          <a:effectLst/>
                          <a:latin typeface="Calibri" panose="020F0502020204030204" pitchFamily="34" charset="0"/>
                          <a:ea typeface="Times New Roman" panose="02020603050405020304" pitchFamily="18" charset="0"/>
                          <a:cs typeface="Arial" panose="020B0604020202020204" pitchFamily="34" charset="0"/>
                        </a:rPr>
                        <a:t>III</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42389" marR="423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pt-BR" sz="1100" b="1">
                          <a:effectLst/>
                          <a:latin typeface="Calibri" panose="020F0502020204030204" pitchFamily="34" charset="0"/>
                          <a:ea typeface="Times New Roman" panose="02020603050405020304" pitchFamily="18" charset="0"/>
                          <a:cs typeface="Arial" panose="020B0604020202020204" pitchFamily="34" charset="0"/>
                        </a:rPr>
                        <a:t>IV</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42389" marR="423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35522">
                <a:tc gridSpan="5">
                  <a:txBody>
                    <a:bodyPr/>
                    <a:lstStyle/>
                    <a:p>
                      <a:pPr>
                        <a:lnSpc>
                          <a:spcPct val="115000"/>
                        </a:lnSpc>
                        <a:spcAft>
                          <a:spcPts val="0"/>
                        </a:spcAft>
                      </a:pPr>
                      <a:r>
                        <a:rPr lang="pt-BR" sz="1100" b="1">
                          <a:effectLst/>
                          <a:latin typeface="Calibri" panose="020F0502020204030204" pitchFamily="34" charset="0"/>
                          <a:ea typeface="Times New Roman" panose="02020603050405020304" pitchFamily="18" charset="0"/>
                          <a:cs typeface="Arial" panose="020B0604020202020204" pitchFamily="34" charset="0"/>
                        </a:rPr>
                        <a:t>Mandato, Representação e Recondução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42389" marR="4238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235522">
                <a:tc>
                  <a:txBody>
                    <a:bodyPr/>
                    <a:lstStyle/>
                    <a:p>
                      <a:pPr>
                        <a:lnSpc>
                          <a:spcPct val="115000"/>
                        </a:lnSpc>
                        <a:spcAft>
                          <a:spcPts val="0"/>
                        </a:spcAft>
                      </a:pPr>
                      <a:r>
                        <a:rPr lang="pt-BR" sz="1100">
                          <a:effectLst/>
                          <a:latin typeface="Calibri" panose="020F0502020204030204" pitchFamily="34" charset="0"/>
                          <a:ea typeface="Times New Roman" panose="02020603050405020304" pitchFamily="18" charset="0"/>
                          <a:cs typeface="Arial" panose="020B0604020202020204" pitchFamily="34" charset="0"/>
                        </a:rPr>
                        <a:t>Definição em norma legal dos procedimentos de composição da Diretoria Executiva e dos Conselhos.</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42389" marR="4238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42389" marR="423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effectLst/>
                          <a:latin typeface="Calibri" panose="020F0502020204030204" pitchFamily="34" charset="0"/>
                          <a:ea typeface="Times New Roman" panose="02020603050405020304" pitchFamily="18" charset="0"/>
                          <a:cs typeface="Arial" panose="020B0604020202020204" pitchFamily="34" charset="0"/>
                        </a:rPr>
                        <a:t> 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42389" marR="423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effectLst/>
                          <a:latin typeface="Calibri" panose="020F0502020204030204" pitchFamily="34" charset="0"/>
                          <a:ea typeface="Times New Roman" panose="02020603050405020304" pitchFamily="18" charset="0"/>
                          <a:cs typeface="Arial" panose="020B0604020202020204" pitchFamily="34" charset="0"/>
                        </a:rPr>
                        <a:t> 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42389" marR="423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effectLst/>
                          <a:latin typeface="Calibri" panose="020F0502020204030204" pitchFamily="34" charset="0"/>
                          <a:ea typeface="Times New Roman" panose="02020603050405020304" pitchFamily="18" charset="0"/>
                          <a:cs typeface="Arial" panose="020B0604020202020204" pitchFamily="34" charset="0"/>
                        </a:rPr>
                        <a:t> 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42389" marR="423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5522">
                <a:tc>
                  <a:txBody>
                    <a:bodyPr/>
                    <a:lstStyle/>
                    <a:p>
                      <a:pPr>
                        <a:lnSpc>
                          <a:spcPct val="115000"/>
                        </a:lnSpc>
                        <a:spcAft>
                          <a:spcPts val="0"/>
                        </a:spcAft>
                      </a:pPr>
                      <a:r>
                        <a:rPr lang="pt-BR" sz="1100">
                          <a:effectLst/>
                          <a:latin typeface="Calibri" panose="020F0502020204030204" pitchFamily="34" charset="0"/>
                          <a:ea typeface="Times New Roman" panose="02020603050405020304" pitchFamily="18" charset="0"/>
                          <a:cs typeface="Arial" panose="020B0604020202020204" pitchFamily="34" charset="0"/>
                        </a:rPr>
                        <a:t>Definição de mandato para a Diretoria Executiva.</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42389" marR="4238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effectLst/>
                          <a:latin typeface="Calibri" panose="020F0502020204030204" pitchFamily="34" charset="0"/>
                          <a:ea typeface="Times New Roman" panose="02020603050405020304" pitchFamily="18" charset="0"/>
                          <a:cs typeface="Arial" panose="020B0604020202020204" pitchFamily="34" charset="0"/>
                        </a:rPr>
                        <a:t>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42389" marR="423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effectLst/>
                          <a:latin typeface="Calibri" panose="020F0502020204030204" pitchFamily="34" charset="0"/>
                          <a:ea typeface="Times New Roman" panose="02020603050405020304" pitchFamily="18" charset="0"/>
                          <a:cs typeface="Arial" panose="020B0604020202020204" pitchFamily="34" charset="0"/>
                        </a:rPr>
                        <a:t>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42389" marR="423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42389" marR="423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42389" marR="423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5522">
                <a:tc>
                  <a:txBody>
                    <a:bodyPr/>
                    <a:lstStyle/>
                    <a:p>
                      <a:pPr>
                        <a:lnSpc>
                          <a:spcPct val="115000"/>
                        </a:lnSpc>
                        <a:spcAft>
                          <a:spcPts val="0"/>
                        </a:spcAft>
                      </a:pPr>
                      <a:r>
                        <a:rPr lang="pt-BR" sz="1100">
                          <a:effectLst/>
                          <a:latin typeface="Calibri" panose="020F0502020204030204" pitchFamily="34" charset="0"/>
                          <a:ea typeface="Times New Roman" panose="02020603050405020304" pitchFamily="18" charset="0"/>
                          <a:cs typeface="Arial" panose="020B0604020202020204" pitchFamily="34" charset="0"/>
                        </a:rPr>
                        <a:t>Diretoria Executiva submetida a contrato de gestão.</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42389" marR="4238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effectLst/>
                          <a:latin typeface="Calibri" panose="020F0502020204030204" pitchFamily="34" charset="0"/>
                          <a:ea typeface="Times New Roman" panose="02020603050405020304" pitchFamily="18" charset="0"/>
                          <a:cs typeface="Arial" panose="020B0604020202020204" pitchFamily="34" charset="0"/>
                        </a:rPr>
                        <a:t>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42389" marR="423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effectLst/>
                          <a:latin typeface="Calibri" panose="020F0502020204030204" pitchFamily="34" charset="0"/>
                          <a:ea typeface="Times New Roman" panose="02020603050405020304" pitchFamily="18" charset="0"/>
                          <a:cs typeface="Arial" panose="020B0604020202020204" pitchFamily="34" charset="0"/>
                        </a:rPr>
                        <a:t>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42389" marR="423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effectLst/>
                          <a:latin typeface="Calibri" panose="020F0502020204030204" pitchFamily="34" charset="0"/>
                          <a:ea typeface="Times New Roman" panose="02020603050405020304" pitchFamily="18" charset="0"/>
                          <a:cs typeface="Arial" panose="020B0604020202020204" pitchFamily="34" charset="0"/>
                        </a:rPr>
                        <a:t>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42389" marR="423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42389" marR="423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5522">
                <a:tc gridSpan="5">
                  <a:txBody>
                    <a:bodyPr/>
                    <a:lstStyle/>
                    <a:p>
                      <a:pPr>
                        <a:lnSpc>
                          <a:spcPct val="115000"/>
                        </a:lnSpc>
                        <a:spcAft>
                          <a:spcPts val="0"/>
                        </a:spcAft>
                      </a:pPr>
                      <a:r>
                        <a:rPr lang="pt-BR" sz="1100" b="1">
                          <a:effectLst/>
                          <a:latin typeface="Calibri" panose="020F0502020204030204" pitchFamily="34" charset="0"/>
                          <a:ea typeface="Times New Roman" panose="02020603050405020304" pitchFamily="18" charset="0"/>
                          <a:cs typeface="Arial" panose="020B0604020202020204" pitchFamily="34" charset="0"/>
                        </a:rPr>
                        <a:t>Gestão de Pessoas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42389" marR="4238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235522">
                <a:tc>
                  <a:txBody>
                    <a:bodyPr/>
                    <a:lstStyle/>
                    <a:p>
                      <a:pPr>
                        <a:lnSpc>
                          <a:spcPct val="115000"/>
                        </a:lnSpc>
                        <a:spcAft>
                          <a:spcPts val="0"/>
                        </a:spcAft>
                      </a:pPr>
                      <a:r>
                        <a:rPr lang="pt-BR" sz="1100">
                          <a:effectLst/>
                          <a:latin typeface="Calibri" panose="020F0502020204030204" pitchFamily="34" charset="0"/>
                          <a:ea typeface="Times New Roman" panose="02020603050405020304" pitchFamily="18" charset="0"/>
                          <a:cs typeface="Arial" panose="020B0604020202020204" pitchFamily="34" charset="0"/>
                        </a:rPr>
                        <a:t>No mínimo 01 (um) servidor efetivo com dedicação exclusiva à unidade gestora do RPPS, ainda que cedido.</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42389" marR="4238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42389" marR="423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effectLst/>
                          <a:latin typeface="Calibri" panose="020F0502020204030204" pitchFamily="34" charset="0"/>
                          <a:ea typeface="Times New Roman" panose="02020603050405020304" pitchFamily="18" charset="0"/>
                          <a:cs typeface="Arial" panose="020B0604020202020204" pitchFamily="34" charset="0"/>
                        </a:rPr>
                        <a:t>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42389" marR="423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effectLst/>
                          <a:latin typeface="Calibri" panose="020F0502020204030204" pitchFamily="34" charset="0"/>
                          <a:ea typeface="Times New Roman" panose="02020603050405020304" pitchFamily="18" charset="0"/>
                          <a:cs typeface="Arial" panose="020B0604020202020204" pitchFamily="34" charset="0"/>
                        </a:rPr>
                        <a:t>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42389" marR="423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effectLst/>
                          <a:latin typeface="Calibri" panose="020F0502020204030204" pitchFamily="34" charset="0"/>
                          <a:ea typeface="Times New Roman" panose="02020603050405020304" pitchFamily="18" charset="0"/>
                          <a:cs typeface="Arial" panose="020B0604020202020204" pitchFamily="34" charset="0"/>
                        </a:rPr>
                        <a:t>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42389" marR="423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5522">
                <a:tc>
                  <a:txBody>
                    <a:bodyPr/>
                    <a:lstStyle/>
                    <a:p>
                      <a:pPr>
                        <a:lnSpc>
                          <a:spcPct val="115000"/>
                        </a:lnSpc>
                        <a:spcAft>
                          <a:spcPts val="0"/>
                        </a:spcAft>
                      </a:pPr>
                      <a:r>
                        <a:rPr lang="pt-BR" sz="1100">
                          <a:effectLst/>
                          <a:latin typeface="Calibri" panose="020F0502020204030204" pitchFamily="34" charset="0"/>
                          <a:ea typeface="Times New Roman" panose="02020603050405020304" pitchFamily="18" charset="0"/>
                          <a:cs typeface="Arial" panose="020B0604020202020204" pitchFamily="34" charset="0"/>
                        </a:rPr>
                        <a:t>Possuir quadro próprio de servidores, ocupado por servidores efetivos (pelo menos 01), comissionados ou cedidos.</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42389" marR="4238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effectLst/>
                          <a:latin typeface="Calibri" panose="020F0502020204030204" pitchFamily="34" charset="0"/>
                          <a:ea typeface="Times New Roman" panose="02020603050405020304" pitchFamily="18" charset="0"/>
                          <a:cs typeface="Arial" panose="020B0604020202020204" pitchFamily="34" charset="0"/>
                        </a:rPr>
                        <a:t>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42389" marR="423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42389" marR="423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pt-BR" sz="1000">
                        <a:effectLst/>
                        <a:latin typeface="Calibri" panose="020F0502020204030204" pitchFamily="34" charset="0"/>
                      </a:endParaRPr>
                    </a:p>
                  </a:txBody>
                  <a:tcPr marL="42389" marR="423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pt-BR" sz="1000">
                        <a:effectLst/>
                        <a:latin typeface="Calibri" panose="020F0502020204030204" pitchFamily="34" charset="0"/>
                      </a:endParaRPr>
                    </a:p>
                  </a:txBody>
                  <a:tcPr marL="42389" marR="423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5522">
                <a:tc>
                  <a:txBody>
                    <a:bodyPr/>
                    <a:lstStyle/>
                    <a:p>
                      <a:pPr>
                        <a:lnSpc>
                          <a:spcPct val="115000"/>
                        </a:lnSpc>
                        <a:spcAft>
                          <a:spcPts val="0"/>
                        </a:spcAft>
                      </a:pPr>
                      <a:r>
                        <a:rPr lang="pt-BR" sz="1100">
                          <a:effectLst/>
                          <a:latin typeface="Calibri" panose="020F0502020204030204" pitchFamily="34" charset="0"/>
                          <a:ea typeface="Times New Roman" panose="02020603050405020304" pitchFamily="18" charset="0"/>
                          <a:cs typeface="Arial" panose="020B0604020202020204" pitchFamily="34" charset="0"/>
                        </a:rPr>
                        <a:t>Possui quadro próprio de servidores da unidade gestora do RPPS, composto ao menos com 50% de servidores efetivos.</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42389" marR="4238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effectLst/>
                          <a:latin typeface="Calibri" panose="020F0502020204030204" pitchFamily="34" charset="0"/>
                          <a:ea typeface="Times New Roman" panose="02020603050405020304" pitchFamily="18" charset="0"/>
                          <a:cs typeface="Arial" panose="020B0604020202020204" pitchFamily="34" charset="0"/>
                        </a:rPr>
                        <a:t>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42389" marR="423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effectLst/>
                          <a:latin typeface="Calibri" panose="020F0502020204030204" pitchFamily="34" charset="0"/>
                          <a:ea typeface="Times New Roman" panose="02020603050405020304" pitchFamily="18" charset="0"/>
                          <a:cs typeface="Arial" panose="020B0604020202020204" pitchFamily="34" charset="0"/>
                        </a:rPr>
                        <a:t>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42389" marR="423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42389" marR="423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42389" marR="423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5522">
                <a:tc>
                  <a:txBody>
                    <a:bodyPr/>
                    <a:lstStyle/>
                    <a:p>
                      <a:pPr>
                        <a:lnSpc>
                          <a:spcPct val="115000"/>
                        </a:lnSpc>
                        <a:spcAft>
                          <a:spcPts val="0"/>
                        </a:spcAft>
                      </a:pPr>
                      <a:r>
                        <a:rPr lang="pt-BR" sz="1100">
                          <a:effectLst/>
                          <a:latin typeface="Calibri" panose="020F0502020204030204" pitchFamily="34" charset="0"/>
                          <a:ea typeface="Times New Roman" panose="02020603050405020304" pitchFamily="18" charset="0"/>
                          <a:cs typeface="Arial" panose="020B0604020202020204" pitchFamily="34" charset="0"/>
                        </a:rPr>
                        <a:t>No mínimo 01 (um) servidor ocupante do cargo de atuário no quadro de pessoal.</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42389" marR="4238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effectLst/>
                          <a:latin typeface="Calibri" panose="020F0502020204030204" pitchFamily="34" charset="0"/>
                          <a:ea typeface="Times New Roman" panose="02020603050405020304" pitchFamily="18" charset="0"/>
                          <a:cs typeface="Arial" panose="020B0604020202020204" pitchFamily="34" charset="0"/>
                        </a:rPr>
                        <a:t>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42389" marR="423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effectLst/>
                          <a:latin typeface="Calibri" panose="020F0502020204030204" pitchFamily="34" charset="0"/>
                          <a:ea typeface="Times New Roman" panose="02020603050405020304" pitchFamily="18" charset="0"/>
                          <a:cs typeface="Arial" panose="020B0604020202020204" pitchFamily="34" charset="0"/>
                        </a:rPr>
                        <a:t>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42389" marR="423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effectLst/>
                          <a:latin typeface="Calibri" panose="020F0502020204030204" pitchFamily="34" charset="0"/>
                          <a:ea typeface="Times New Roman" panose="02020603050405020304" pitchFamily="18" charset="0"/>
                          <a:cs typeface="Arial" panose="020B0604020202020204" pitchFamily="34" charset="0"/>
                        </a:rPr>
                        <a:t>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42389" marR="423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dirty="0">
                          <a:effectLst/>
                          <a:latin typeface="Calibri" panose="020F0502020204030204" pitchFamily="34" charset="0"/>
                          <a:ea typeface="Times New Roman" panose="02020603050405020304" pitchFamily="18" charset="0"/>
                          <a:cs typeface="Arial" panose="020B0604020202020204" pitchFamily="34" charset="0"/>
                        </a:rPr>
                        <a:t>X</a:t>
                      </a:r>
                      <a:endParaRPr lang="pt-B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389" marR="423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52593320"/>
      </p:ext>
    </p:extLst>
  </p:cSld>
  <p:clrMapOvr>
    <a:masterClrMapping/>
  </p:clrMapOvr>
  <p:transition spd="med">
    <p:circl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 y="0"/>
            <a:ext cx="9144001" cy="854353"/>
          </a:xfrm>
          <a:prstGeom prst="rect">
            <a:avLst/>
          </a:prstGeom>
          <a:solidFill>
            <a:schemeClr val="bg1"/>
          </a:solidFill>
          <a:ln>
            <a:solidFill>
              <a:schemeClr val="bg1"/>
            </a:solid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pt-BR" b="1" dirty="0" smtClean="0">
              <a:solidFill>
                <a:schemeClr val="bg1"/>
              </a:solidFill>
            </a:endParaRPr>
          </a:p>
        </p:txBody>
      </p:sp>
      <p:sp>
        <p:nvSpPr>
          <p:cNvPr id="3" name="Rectangle 1"/>
          <p:cNvSpPr>
            <a:spLocks noChangeArrowheads="1"/>
          </p:cNvSpPr>
          <p:nvPr/>
        </p:nvSpPr>
        <p:spPr bwMode="auto">
          <a:xfrm>
            <a:off x="481013" y="2181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800" b="0" i="0" u="none" strike="noStrike" cap="none" normalizeH="0" baseline="0" smtClean="0">
                <a:ln>
                  <a:noFill/>
                </a:ln>
                <a:solidFill>
                  <a:schemeClr val="tx1"/>
                </a:solidFill>
                <a:effectLst/>
                <a:latin typeface="Arial" panose="020B0604020202020204" pitchFamily="34" charset="0"/>
              </a:rPr>
              <a:t/>
            </a:r>
            <a:br>
              <a:rPr kumimoji="0" lang="pt-BR" altLang="pt-BR" sz="1800" b="0" i="0" u="none" strike="noStrike" cap="none" normalizeH="0" baseline="0" smtClean="0">
                <a:ln>
                  <a:noFill/>
                </a:ln>
                <a:solidFill>
                  <a:schemeClr val="tx1"/>
                </a:solidFill>
                <a:effectLst/>
                <a:latin typeface="Arial" panose="020B0604020202020204" pitchFamily="34" charset="0"/>
              </a:rPr>
            </a:br>
            <a:endParaRPr kumimoji="0" lang="pt-BR" altLang="pt-BR" sz="1800" b="0" i="0" u="none" strike="noStrike" cap="none" normalizeH="0" baseline="0" smtClean="0">
              <a:ln>
                <a:noFill/>
              </a:ln>
              <a:solidFill>
                <a:schemeClr val="tx1"/>
              </a:solidFill>
              <a:effectLst/>
              <a:latin typeface="Arial" panose="020B0604020202020204" pitchFamily="34" charset="0"/>
            </a:endParaRPr>
          </a:p>
        </p:txBody>
      </p:sp>
      <p:sp>
        <p:nvSpPr>
          <p:cNvPr id="9" name="Retângulo 8"/>
          <p:cNvSpPr/>
          <p:nvPr/>
        </p:nvSpPr>
        <p:spPr>
          <a:xfrm>
            <a:off x="498091" y="4293096"/>
            <a:ext cx="8195443" cy="21602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p:cNvSpPr/>
          <p:nvPr/>
        </p:nvSpPr>
        <p:spPr>
          <a:xfrm>
            <a:off x="510522" y="4433085"/>
            <a:ext cx="8129300" cy="2246769"/>
          </a:xfrm>
          <a:prstGeom prst="rect">
            <a:avLst/>
          </a:prstGeom>
        </p:spPr>
        <p:txBody>
          <a:bodyPr wrap="square">
            <a:spAutoFit/>
          </a:bodyPr>
          <a:lstStyle/>
          <a:p>
            <a:r>
              <a:rPr lang="pt-BR" dirty="0" smtClean="0"/>
              <a:t>SUGESTÕES/IMPRESSÕES/VISÃO/RISCOS/OPORTUNIDADES</a:t>
            </a:r>
          </a:p>
          <a:p>
            <a:endParaRPr lang="pt-BR" dirty="0"/>
          </a:p>
          <a:p>
            <a:endParaRPr lang="pt-BR" dirty="0" smtClean="0"/>
          </a:p>
          <a:p>
            <a:endParaRPr lang="pt-BR" dirty="0"/>
          </a:p>
          <a:p>
            <a:endParaRPr lang="pt-BR" dirty="0" smtClean="0"/>
          </a:p>
          <a:p>
            <a:endParaRPr lang="pt-BR" dirty="0"/>
          </a:p>
          <a:p>
            <a:endParaRPr lang="pt-BR" dirty="0"/>
          </a:p>
        </p:txBody>
      </p:sp>
      <p:graphicFrame>
        <p:nvGraphicFramePr>
          <p:cNvPr id="4" name="Tabela 3"/>
          <p:cNvGraphicFramePr>
            <a:graphicFrameLocks noGrp="1"/>
          </p:cNvGraphicFramePr>
          <p:nvPr>
            <p:extLst>
              <p:ext uri="{D42A27DB-BD31-4B8C-83A1-F6EECF244321}">
                <p14:modId xmlns:p14="http://schemas.microsoft.com/office/powerpoint/2010/main" val="1556698411"/>
              </p:ext>
            </p:extLst>
          </p:nvPr>
        </p:nvGraphicFramePr>
        <p:xfrm>
          <a:off x="251520" y="116632"/>
          <a:ext cx="8784976" cy="3888429"/>
        </p:xfrm>
        <a:graphic>
          <a:graphicData uri="http://schemas.openxmlformats.org/drawingml/2006/table">
            <a:tbl>
              <a:tblPr firstRow="1" firstCol="1"/>
              <a:tblGrid>
                <a:gridCol w="7844145"/>
                <a:gridCol w="182994"/>
                <a:gridCol w="183639"/>
                <a:gridCol w="274813"/>
                <a:gridCol w="299385"/>
              </a:tblGrid>
              <a:tr h="228731">
                <a:tc>
                  <a:txBody>
                    <a:bodyPr/>
                    <a:lstStyle/>
                    <a:p>
                      <a:pPr algn="ctr">
                        <a:lnSpc>
                          <a:spcPct val="115000"/>
                        </a:lnSpc>
                        <a:spcAft>
                          <a:spcPts val="0"/>
                        </a:spcAft>
                      </a:pPr>
                      <a:r>
                        <a:rPr lang="pt-BR" sz="1100" b="1" dirty="0">
                          <a:effectLst/>
                          <a:latin typeface="Calibri" panose="020F0502020204030204" pitchFamily="34" charset="0"/>
                          <a:ea typeface="Times New Roman" panose="02020603050405020304" pitchFamily="18" charset="0"/>
                          <a:cs typeface="Arial" panose="020B0604020202020204" pitchFamily="34" charset="0"/>
                        </a:rPr>
                        <a:t>Ações e Requisitos</a:t>
                      </a:r>
                      <a:endParaRPr lang="pt-B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pt-BR" sz="1100" b="1">
                          <a:effectLst/>
                          <a:latin typeface="Calibri" panose="020F0502020204030204" pitchFamily="34" charset="0"/>
                          <a:ea typeface="Times New Roman" panose="02020603050405020304" pitchFamily="18" charset="0"/>
                          <a:cs typeface="Arial" panose="020B0604020202020204" pitchFamily="34" charset="0"/>
                        </a:rPr>
                        <a:t>I</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pt-BR" sz="1100" b="1">
                          <a:effectLst/>
                          <a:latin typeface="Calibri" panose="020F0502020204030204" pitchFamily="34" charset="0"/>
                          <a:ea typeface="Times New Roman" panose="02020603050405020304" pitchFamily="18" charset="0"/>
                          <a:cs typeface="Arial" panose="020B0604020202020204" pitchFamily="34" charset="0"/>
                        </a:rPr>
                        <a:t>II</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pt-BR" sz="1100" b="1">
                          <a:effectLst/>
                          <a:latin typeface="Calibri" panose="020F0502020204030204" pitchFamily="34" charset="0"/>
                          <a:ea typeface="Times New Roman" panose="02020603050405020304" pitchFamily="18" charset="0"/>
                          <a:cs typeface="Arial" panose="020B0604020202020204" pitchFamily="34" charset="0"/>
                        </a:rPr>
                        <a:t>III</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pt-BR" sz="1100" b="1">
                          <a:effectLst/>
                          <a:latin typeface="Calibri" panose="020F0502020204030204" pitchFamily="34" charset="0"/>
                          <a:ea typeface="Times New Roman" panose="02020603050405020304" pitchFamily="18" charset="0"/>
                          <a:cs typeface="Arial" panose="020B0604020202020204" pitchFamily="34" charset="0"/>
                        </a:rPr>
                        <a:t>IV</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28731">
                <a:tc gridSpan="5">
                  <a:txBody>
                    <a:bodyPr/>
                    <a:lstStyle/>
                    <a:p>
                      <a:pPr>
                        <a:lnSpc>
                          <a:spcPct val="115000"/>
                        </a:lnSpc>
                        <a:spcAft>
                          <a:spcPts val="0"/>
                        </a:spcAft>
                      </a:pPr>
                      <a:r>
                        <a:rPr lang="pt-BR" sz="1100" b="1">
                          <a:effectLst/>
                          <a:latin typeface="Calibri" panose="020F0502020204030204" pitchFamily="34" charset="0"/>
                          <a:ea typeface="Times New Roman" panose="02020603050405020304" pitchFamily="18" charset="0"/>
                          <a:cs typeface="Arial" panose="020B0604020202020204" pitchFamily="34" charset="0"/>
                        </a:rPr>
                        <a:t>Plano de Ação de Capacitação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228731">
                <a:tc>
                  <a:txBody>
                    <a:bodyPr/>
                    <a:lstStyle/>
                    <a:p>
                      <a:pPr>
                        <a:lnSpc>
                          <a:spcPct val="115000"/>
                        </a:lnSpc>
                        <a:spcAft>
                          <a:spcPts val="0"/>
                        </a:spcAft>
                      </a:pPr>
                      <a:r>
                        <a:rPr lang="pt-BR" sz="1100">
                          <a:effectLst/>
                          <a:latin typeface="Calibri" panose="020F0502020204030204" pitchFamily="34" charset="0"/>
                          <a:ea typeface="Times New Roman" panose="02020603050405020304" pitchFamily="18" charset="0"/>
                          <a:cs typeface="Arial" panose="020B0604020202020204" pitchFamily="34" charset="0"/>
                        </a:rPr>
                        <a:t>Formação básica em RPPS para servidores, dirigentes e conselheiros.</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731">
                <a:tc>
                  <a:txBody>
                    <a:bodyPr/>
                    <a:lstStyle/>
                    <a:p>
                      <a:pPr>
                        <a:lnSpc>
                          <a:spcPct val="115000"/>
                        </a:lnSpc>
                        <a:spcAft>
                          <a:spcPts val="0"/>
                        </a:spcAft>
                      </a:pPr>
                      <a:r>
                        <a:rPr lang="pt-BR" sz="1100">
                          <a:effectLst/>
                          <a:latin typeface="Calibri" panose="020F0502020204030204" pitchFamily="34" charset="0"/>
                          <a:ea typeface="Times New Roman" panose="02020603050405020304" pitchFamily="18" charset="0"/>
                          <a:cs typeface="Arial" panose="020B0604020202020204" pitchFamily="34" charset="0"/>
                        </a:rPr>
                        <a:t>Treinamento aos servidores que atuam na área de concessão de benefícios.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731">
                <a:tc>
                  <a:txBody>
                    <a:bodyPr/>
                    <a:lstStyle/>
                    <a:p>
                      <a:pPr>
                        <a:lnSpc>
                          <a:spcPct val="115000"/>
                        </a:lnSpc>
                        <a:spcAft>
                          <a:spcPts val="0"/>
                        </a:spcAft>
                      </a:pPr>
                      <a:r>
                        <a:rPr lang="pt-BR" sz="1100">
                          <a:effectLst/>
                          <a:latin typeface="Calibri" panose="020F0502020204030204" pitchFamily="34" charset="0"/>
                          <a:ea typeface="Times New Roman" panose="02020603050405020304" pitchFamily="18" charset="0"/>
                          <a:cs typeface="Arial" panose="020B0604020202020204" pitchFamily="34" charset="0"/>
                        </a:rPr>
                        <a:t>Capacitação dos servidores que atuam na área de investimentos.</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effectLst/>
                          <a:latin typeface="Calibri" panose="020F0502020204030204" pitchFamily="34" charset="0"/>
                          <a:ea typeface="Times New Roman" panose="02020603050405020304" pitchFamily="18" charset="0"/>
                          <a:cs typeface="Arial" panose="020B0604020202020204" pitchFamily="34" charset="0"/>
                        </a:rPr>
                        <a:t>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731">
                <a:tc>
                  <a:txBody>
                    <a:bodyPr/>
                    <a:lstStyle/>
                    <a:p>
                      <a:pPr>
                        <a:lnSpc>
                          <a:spcPct val="115000"/>
                        </a:lnSpc>
                        <a:spcAft>
                          <a:spcPts val="0"/>
                        </a:spcAft>
                      </a:pPr>
                      <a:r>
                        <a:rPr lang="pt-BR" sz="1100">
                          <a:effectLst/>
                          <a:latin typeface="Calibri" panose="020F0502020204030204" pitchFamily="34" charset="0"/>
                          <a:ea typeface="Times New Roman" panose="02020603050405020304" pitchFamily="18" charset="0"/>
                          <a:cs typeface="Arial" panose="020B0604020202020204" pitchFamily="34" charset="0"/>
                        </a:rPr>
                        <a:t>Treinamento em gestão previdenciária para servidores, dirigentes e conselheiros.</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effectLst/>
                          <a:latin typeface="Calibri" panose="020F0502020204030204" pitchFamily="34" charset="0"/>
                          <a:ea typeface="Times New Roman" panose="02020603050405020304" pitchFamily="18" charset="0"/>
                          <a:cs typeface="Arial" panose="020B0604020202020204" pitchFamily="34" charset="0"/>
                        </a:rPr>
                        <a:t>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effectLst/>
                          <a:latin typeface="Calibri" panose="020F0502020204030204" pitchFamily="34" charset="0"/>
                          <a:ea typeface="Times New Roman" panose="02020603050405020304" pitchFamily="18" charset="0"/>
                          <a:cs typeface="Arial" panose="020B0604020202020204" pitchFamily="34" charset="0"/>
                        </a:rPr>
                        <a:t>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731">
                <a:tc>
                  <a:txBody>
                    <a:bodyPr/>
                    <a:lstStyle/>
                    <a:p>
                      <a:pPr>
                        <a:lnSpc>
                          <a:spcPct val="115000"/>
                        </a:lnSpc>
                        <a:spcAft>
                          <a:spcPts val="0"/>
                        </a:spcAft>
                      </a:pPr>
                      <a:r>
                        <a:rPr lang="pt-BR" sz="1100">
                          <a:effectLst/>
                          <a:latin typeface="Calibri" panose="020F0502020204030204" pitchFamily="34" charset="0"/>
                          <a:ea typeface="Times New Roman" panose="02020603050405020304" pitchFamily="18" charset="0"/>
                          <a:cs typeface="Arial" panose="020B0604020202020204" pitchFamily="34" charset="0"/>
                        </a:rPr>
                        <a:t>Programas de Educação Previdenciária.</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effectLst/>
                          <a:latin typeface="Calibri" panose="020F0502020204030204" pitchFamily="34" charset="0"/>
                          <a:ea typeface="Times New Roman" panose="02020603050405020304" pitchFamily="18" charset="0"/>
                          <a:cs typeface="Arial" panose="020B0604020202020204" pitchFamily="34" charset="0"/>
                        </a:rPr>
                        <a:t>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effectLst/>
                          <a:latin typeface="Calibri" panose="020F0502020204030204" pitchFamily="34" charset="0"/>
                          <a:ea typeface="Times New Roman" panose="02020603050405020304" pitchFamily="18" charset="0"/>
                          <a:cs typeface="Arial" panose="020B0604020202020204" pitchFamily="34" charset="0"/>
                        </a:rPr>
                        <a:t>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731">
                <a:tc>
                  <a:txBody>
                    <a:bodyPr/>
                    <a:lstStyle/>
                    <a:p>
                      <a:pPr>
                        <a:lnSpc>
                          <a:spcPct val="115000"/>
                        </a:lnSpc>
                        <a:spcAft>
                          <a:spcPts val="0"/>
                        </a:spcAft>
                      </a:pPr>
                      <a:r>
                        <a:rPr lang="pt-BR" sz="1100">
                          <a:effectLst/>
                          <a:latin typeface="Calibri" panose="020F0502020204030204" pitchFamily="34" charset="0"/>
                          <a:ea typeface="Times New Roman" panose="02020603050405020304" pitchFamily="18" charset="0"/>
                          <a:cs typeface="Arial" panose="020B0604020202020204" pitchFamily="34" charset="0"/>
                        </a:rPr>
                        <a:t>Preparação dos servidores e dirigentes para certificação individual de qualificação.</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effectLst/>
                          <a:latin typeface="Calibri" panose="020F0502020204030204" pitchFamily="34" charset="0"/>
                          <a:ea typeface="Times New Roman" panose="02020603050405020304" pitchFamily="18" charset="0"/>
                          <a:cs typeface="Arial" panose="020B0604020202020204" pitchFamily="34" charset="0"/>
                        </a:rPr>
                        <a:t>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effectLst/>
                          <a:latin typeface="Calibri" panose="020F0502020204030204" pitchFamily="34" charset="0"/>
                          <a:ea typeface="Times New Roman" panose="02020603050405020304" pitchFamily="18" charset="0"/>
                          <a:cs typeface="Arial" panose="020B0604020202020204" pitchFamily="34" charset="0"/>
                        </a:rPr>
                        <a:t>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effectLst/>
                          <a:latin typeface="Calibri" panose="020F0502020204030204" pitchFamily="34" charset="0"/>
                          <a:ea typeface="Times New Roman" panose="02020603050405020304" pitchFamily="18" charset="0"/>
                          <a:cs typeface="Arial" panose="020B0604020202020204" pitchFamily="34" charset="0"/>
                        </a:rPr>
                        <a:t>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731">
                <a:tc gridSpan="5">
                  <a:txBody>
                    <a:bodyPr/>
                    <a:lstStyle/>
                    <a:p>
                      <a:pPr>
                        <a:lnSpc>
                          <a:spcPct val="115000"/>
                        </a:lnSpc>
                        <a:spcAft>
                          <a:spcPts val="0"/>
                        </a:spcAft>
                      </a:pPr>
                      <a:r>
                        <a:rPr lang="pt-BR" sz="1100" b="1" dirty="0">
                          <a:effectLst/>
                          <a:latin typeface="Calibri" panose="020F0502020204030204" pitchFamily="34" charset="0"/>
                          <a:ea typeface="Times New Roman" panose="02020603050405020304" pitchFamily="18" charset="0"/>
                          <a:cs typeface="Arial" panose="020B0604020202020204" pitchFamily="34" charset="0"/>
                        </a:rPr>
                        <a:t>Ações de Diálogo com os Segurados e a </a:t>
                      </a:r>
                      <a:r>
                        <a:rPr lang="pt-BR" sz="1100" b="1">
                          <a:effectLst/>
                          <a:latin typeface="Calibri" panose="020F0502020204030204" pitchFamily="34" charset="0"/>
                          <a:ea typeface="Times New Roman" panose="02020603050405020304" pitchFamily="18" charset="0"/>
                          <a:cs typeface="Arial" panose="020B0604020202020204" pitchFamily="34" charset="0"/>
                        </a:rPr>
                        <a:t>Sociedade </a:t>
                      </a:r>
                      <a:endParaRPr lang="pt-B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228731">
                <a:tc>
                  <a:txBody>
                    <a:bodyPr/>
                    <a:lstStyle/>
                    <a:p>
                      <a:pPr>
                        <a:lnSpc>
                          <a:spcPct val="115000"/>
                        </a:lnSpc>
                        <a:spcAft>
                          <a:spcPts val="0"/>
                        </a:spcAft>
                      </a:pPr>
                      <a:r>
                        <a:rPr lang="pt-BR" sz="1100">
                          <a:effectLst/>
                          <a:latin typeface="Calibri" panose="020F0502020204030204" pitchFamily="34" charset="0"/>
                          <a:ea typeface="Times New Roman" panose="02020603050405020304" pitchFamily="18" charset="0"/>
                          <a:cs typeface="Arial" panose="020B0604020202020204" pitchFamily="34" charset="0"/>
                        </a:rPr>
                        <a:t>Cartilha previdenciária dirigida aos segurados.</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464">
                <a:tc>
                  <a:txBody>
                    <a:bodyPr/>
                    <a:lstStyle/>
                    <a:p>
                      <a:pPr>
                        <a:lnSpc>
                          <a:spcPct val="115000"/>
                        </a:lnSpc>
                        <a:spcAft>
                          <a:spcPts val="0"/>
                        </a:spcAft>
                      </a:pPr>
                      <a:r>
                        <a:rPr lang="pt-BR" sz="1100">
                          <a:effectLst/>
                          <a:latin typeface="Calibri" panose="020F0502020204030204" pitchFamily="34" charset="0"/>
                          <a:ea typeface="Times New Roman" panose="02020603050405020304" pitchFamily="18" charset="0"/>
                          <a:cs typeface="Arial" panose="020B0604020202020204" pitchFamily="34" charset="0"/>
                        </a:rPr>
                        <a:t>Audiência pública anual para divulgação do Relatório de Governança, dos resultados da Política de Investimentos e da Avaliação Atuarial.</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731">
                <a:tc>
                  <a:txBody>
                    <a:bodyPr/>
                    <a:lstStyle/>
                    <a:p>
                      <a:pPr>
                        <a:lnSpc>
                          <a:spcPct val="115000"/>
                        </a:lnSpc>
                        <a:spcAft>
                          <a:spcPts val="0"/>
                        </a:spcAft>
                      </a:pPr>
                      <a:r>
                        <a:rPr lang="pt-BR" sz="1100">
                          <a:effectLst/>
                          <a:latin typeface="Calibri" panose="020F0502020204030204" pitchFamily="34" charset="0"/>
                          <a:ea typeface="Times New Roman" panose="02020603050405020304" pitchFamily="18" charset="0"/>
                          <a:cs typeface="Arial" panose="020B0604020202020204" pitchFamily="34" charset="0"/>
                        </a:rPr>
                        <a:t>Seminários dirigidos aos segurados referentes a regras de acessos aos benefícios.</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effectLst/>
                          <a:latin typeface="Calibri" panose="020F0502020204030204" pitchFamily="34" charset="0"/>
                          <a:ea typeface="Times New Roman" panose="02020603050405020304" pitchFamily="18" charset="0"/>
                          <a:cs typeface="Arial" panose="020B0604020202020204" pitchFamily="34" charset="0"/>
                        </a:rPr>
                        <a:t>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731">
                <a:tc>
                  <a:txBody>
                    <a:bodyPr/>
                    <a:lstStyle/>
                    <a:p>
                      <a:pPr>
                        <a:lnSpc>
                          <a:spcPct val="115000"/>
                        </a:lnSpc>
                        <a:spcAft>
                          <a:spcPts val="0"/>
                        </a:spcAft>
                      </a:pPr>
                      <a:r>
                        <a:rPr lang="pt-BR" sz="1100">
                          <a:effectLst/>
                          <a:latin typeface="Calibri" panose="020F0502020204030204" pitchFamily="34" charset="0"/>
                          <a:ea typeface="Times New Roman" panose="02020603050405020304" pitchFamily="18" charset="0"/>
                          <a:cs typeface="Arial" panose="020B0604020202020204" pitchFamily="34" charset="0"/>
                        </a:rPr>
                        <a:t>Ações de pré-aposentadoria.</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effectLst/>
                          <a:latin typeface="Calibri" panose="020F0502020204030204" pitchFamily="34" charset="0"/>
                          <a:ea typeface="Times New Roman" panose="02020603050405020304" pitchFamily="18" charset="0"/>
                          <a:cs typeface="Arial" panose="020B0604020202020204" pitchFamily="34" charset="0"/>
                        </a:rPr>
                        <a:t>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731">
                <a:tc>
                  <a:txBody>
                    <a:bodyPr/>
                    <a:lstStyle/>
                    <a:p>
                      <a:pPr>
                        <a:lnSpc>
                          <a:spcPct val="115000"/>
                        </a:lnSpc>
                        <a:spcAft>
                          <a:spcPts val="0"/>
                        </a:spcAft>
                      </a:pPr>
                      <a:r>
                        <a:rPr lang="pt-BR" sz="1100">
                          <a:effectLst/>
                          <a:latin typeface="Calibri" panose="020F0502020204030204" pitchFamily="34" charset="0"/>
                          <a:ea typeface="Times New Roman" panose="02020603050405020304" pitchFamily="18" charset="0"/>
                          <a:cs typeface="Arial" panose="020B0604020202020204" pitchFamily="34" charset="0"/>
                        </a:rPr>
                        <a:t>Ações de pós-aposentadoria e envelhecimento ativo.</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effectLst/>
                          <a:latin typeface="Calibri" panose="020F0502020204030204" pitchFamily="34" charset="0"/>
                          <a:ea typeface="Times New Roman" panose="02020603050405020304" pitchFamily="18" charset="0"/>
                          <a:cs typeface="Arial" panose="020B0604020202020204" pitchFamily="34" charset="0"/>
                        </a:rPr>
                        <a:t>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effectLst/>
                          <a:latin typeface="Calibri" panose="020F0502020204030204" pitchFamily="34" charset="0"/>
                          <a:ea typeface="Times New Roman" panose="02020603050405020304" pitchFamily="18" charset="0"/>
                          <a:cs typeface="Arial" panose="020B0604020202020204" pitchFamily="34" charset="0"/>
                        </a:rPr>
                        <a:t>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731">
                <a:tc>
                  <a:txBody>
                    <a:bodyPr/>
                    <a:lstStyle/>
                    <a:p>
                      <a:pPr>
                        <a:lnSpc>
                          <a:spcPct val="115000"/>
                        </a:lnSpc>
                        <a:spcAft>
                          <a:spcPts val="0"/>
                        </a:spcAft>
                      </a:pPr>
                      <a:r>
                        <a:rPr lang="pt-BR" sz="1100">
                          <a:effectLst/>
                          <a:latin typeface="Calibri" panose="020F0502020204030204" pitchFamily="34" charset="0"/>
                          <a:ea typeface="Times New Roman" panose="02020603050405020304" pitchFamily="18" charset="0"/>
                          <a:cs typeface="Arial" panose="020B0604020202020204" pitchFamily="34" charset="0"/>
                        </a:rPr>
                        <a:t>Ações de Educação Previdenciária integradas com os Poderes.</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effectLst/>
                          <a:latin typeface="Calibri" panose="020F0502020204030204" pitchFamily="34" charset="0"/>
                          <a:ea typeface="Times New Roman" panose="02020603050405020304" pitchFamily="18" charset="0"/>
                          <a:cs typeface="Arial" panose="020B0604020202020204" pitchFamily="34" charset="0"/>
                        </a:rPr>
                        <a:t>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effectLst/>
                          <a:latin typeface="Calibri" panose="020F0502020204030204" pitchFamily="34" charset="0"/>
                          <a:ea typeface="Times New Roman" panose="02020603050405020304" pitchFamily="18" charset="0"/>
                          <a:cs typeface="Arial" panose="020B0604020202020204" pitchFamily="34" charset="0"/>
                        </a:rPr>
                        <a:t>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effectLst/>
                          <a:latin typeface="Calibri" panose="020F0502020204030204" pitchFamily="34" charset="0"/>
                          <a:ea typeface="Times New Roman" panose="02020603050405020304" pitchFamily="18" charset="0"/>
                          <a:cs typeface="Arial" panose="020B0604020202020204" pitchFamily="34" charset="0"/>
                        </a:rPr>
                        <a:t>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effectLst/>
                          <a:latin typeface="Calibri" panose="020F0502020204030204" pitchFamily="34" charset="0"/>
                          <a:ea typeface="Times New Roman" panose="02020603050405020304" pitchFamily="18" charset="0"/>
                          <a:cs typeface="Arial" panose="020B0604020202020204" pitchFamily="34" charset="0"/>
                        </a:rPr>
                        <a:t>X</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731">
                <a:tc>
                  <a:txBody>
                    <a:bodyPr/>
                    <a:lstStyle/>
                    <a:p>
                      <a:pPr>
                        <a:lnSpc>
                          <a:spcPct val="115000"/>
                        </a:lnSpc>
                        <a:spcAft>
                          <a:spcPts val="0"/>
                        </a:spcAft>
                      </a:pPr>
                      <a:r>
                        <a:rPr lang="pt-BR" sz="1100">
                          <a:effectLst/>
                          <a:latin typeface="Calibri" panose="020F0502020204030204" pitchFamily="34" charset="0"/>
                          <a:ea typeface="Times New Roman" panose="02020603050405020304" pitchFamily="18" charset="0"/>
                          <a:cs typeface="Arial" panose="020B0604020202020204" pitchFamily="34" charset="0"/>
                        </a:rPr>
                        <a:t>Seminário dirigidos aos segurados, com conhecimentos básicos sobre finanças pessoais.</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effectLst/>
                          <a:latin typeface="Calibri" panose="020F0502020204030204" pitchFamily="34" charset="0"/>
                          <a:ea typeface="Times New Roman" panose="02020603050405020304" pitchFamily="18" charset="0"/>
                          <a:cs typeface="Arial" panose="020B0604020202020204" pitchFamily="34" charset="0"/>
                        </a:rPr>
                        <a:t>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effectLst/>
                          <a:latin typeface="Calibri" panose="020F0502020204030204" pitchFamily="34" charset="0"/>
                          <a:ea typeface="Times New Roman" panose="02020603050405020304" pitchFamily="18" charset="0"/>
                          <a:cs typeface="Arial" panose="020B0604020202020204" pitchFamily="34" charset="0"/>
                        </a:rPr>
                        <a:t>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a:effectLst/>
                          <a:latin typeface="Calibri" panose="020F0502020204030204" pitchFamily="34" charset="0"/>
                          <a:ea typeface="Times New Roman" panose="02020603050405020304" pitchFamily="18" charset="0"/>
                          <a:cs typeface="Arial" panose="020B0604020202020204" pitchFamily="34" charset="0"/>
                        </a:rPr>
                        <a:t>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dirty="0">
                          <a:effectLst/>
                          <a:latin typeface="Calibri" panose="020F0502020204030204" pitchFamily="34" charset="0"/>
                          <a:ea typeface="Times New Roman" panose="02020603050405020304" pitchFamily="18" charset="0"/>
                          <a:cs typeface="Arial" panose="020B0604020202020204" pitchFamily="34" charset="0"/>
                        </a:rPr>
                        <a:t>X</a:t>
                      </a:r>
                      <a:endParaRPr lang="pt-B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82723889"/>
      </p:ext>
    </p:extLst>
  </p:cSld>
  <p:clrMapOvr>
    <a:masterClrMapping/>
  </p:clrMapOvr>
  <p:transition spd="med">
    <p:circl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p:cNvSpPr>
          <p:nvPr/>
        </p:nvSpPr>
        <p:spPr bwMode="auto">
          <a:xfrm>
            <a:off x="0" y="944563"/>
            <a:ext cx="903605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lstStyle>
            <a:lvl1pPr marL="382588" indent="-342900" defTabSz="822325" eaLnBrk="0" hangingPunct="0">
              <a:defRPr sz="2000">
                <a:solidFill>
                  <a:schemeClr val="tx1"/>
                </a:solidFill>
                <a:latin typeface="Times New Roman" pitchFamily="18" charset="0"/>
              </a:defRPr>
            </a:lvl1pPr>
            <a:lvl2pPr marL="742950" indent="-285750" defTabSz="822325" eaLnBrk="0" hangingPunct="0">
              <a:defRPr sz="2000">
                <a:solidFill>
                  <a:schemeClr val="tx1"/>
                </a:solidFill>
                <a:latin typeface="Times New Roman" pitchFamily="18" charset="0"/>
              </a:defRPr>
            </a:lvl2pPr>
            <a:lvl3pPr marL="1143000" indent="-228600" defTabSz="822325" eaLnBrk="0" hangingPunct="0">
              <a:defRPr sz="2000">
                <a:solidFill>
                  <a:schemeClr val="tx1"/>
                </a:solidFill>
                <a:latin typeface="Times New Roman" pitchFamily="18" charset="0"/>
              </a:defRPr>
            </a:lvl3pPr>
            <a:lvl4pPr marL="1600200" indent="-228600" defTabSz="822325" eaLnBrk="0" hangingPunct="0">
              <a:defRPr sz="2000">
                <a:solidFill>
                  <a:schemeClr val="tx1"/>
                </a:solidFill>
                <a:latin typeface="Times New Roman" pitchFamily="18" charset="0"/>
              </a:defRPr>
            </a:lvl4pPr>
            <a:lvl5pPr marL="2057400" indent="-228600" defTabSz="822325" eaLnBrk="0" hangingPunct="0">
              <a:defRPr sz="2000">
                <a:solidFill>
                  <a:schemeClr val="tx1"/>
                </a:solidFill>
                <a:latin typeface="Times New Roman" pitchFamily="18" charset="0"/>
              </a:defRPr>
            </a:lvl5pPr>
            <a:lvl6pPr marL="2514600" indent="-228600" algn="ctr" defTabSz="822325" eaLnBrk="0" fontAlgn="base" hangingPunct="0">
              <a:spcBef>
                <a:spcPct val="0"/>
              </a:spcBef>
              <a:spcAft>
                <a:spcPct val="0"/>
              </a:spcAft>
              <a:defRPr sz="2000">
                <a:solidFill>
                  <a:schemeClr val="tx1"/>
                </a:solidFill>
                <a:latin typeface="Times New Roman" pitchFamily="18" charset="0"/>
              </a:defRPr>
            </a:lvl6pPr>
            <a:lvl7pPr marL="2971800" indent="-228600" algn="ctr" defTabSz="822325" eaLnBrk="0" fontAlgn="base" hangingPunct="0">
              <a:spcBef>
                <a:spcPct val="0"/>
              </a:spcBef>
              <a:spcAft>
                <a:spcPct val="0"/>
              </a:spcAft>
              <a:defRPr sz="2000">
                <a:solidFill>
                  <a:schemeClr val="tx1"/>
                </a:solidFill>
                <a:latin typeface="Times New Roman" pitchFamily="18" charset="0"/>
              </a:defRPr>
            </a:lvl7pPr>
            <a:lvl8pPr marL="3429000" indent="-228600" algn="ctr" defTabSz="822325" eaLnBrk="0" fontAlgn="base" hangingPunct="0">
              <a:spcBef>
                <a:spcPct val="0"/>
              </a:spcBef>
              <a:spcAft>
                <a:spcPct val="0"/>
              </a:spcAft>
              <a:defRPr sz="2000">
                <a:solidFill>
                  <a:schemeClr val="tx1"/>
                </a:solidFill>
                <a:latin typeface="Times New Roman" pitchFamily="18" charset="0"/>
              </a:defRPr>
            </a:lvl8pPr>
            <a:lvl9pPr marL="3886200" indent="-228600" algn="ctr" defTabSz="822325" eaLnBrk="0" fontAlgn="base" hangingPunct="0">
              <a:spcBef>
                <a:spcPct val="0"/>
              </a:spcBef>
              <a:spcAft>
                <a:spcPct val="0"/>
              </a:spcAft>
              <a:defRPr sz="2000">
                <a:solidFill>
                  <a:schemeClr val="tx1"/>
                </a:solidFill>
                <a:latin typeface="Times New Roman" pitchFamily="18" charset="0"/>
              </a:defRPr>
            </a:lvl9pPr>
          </a:lstStyle>
          <a:p>
            <a:pPr algn="just">
              <a:defRPr/>
            </a:pPr>
            <a:r>
              <a:rPr lang="pt-BR" altLang="pt-BR" sz="2400" dirty="0" smtClean="0">
                <a:latin typeface="+mj-lt"/>
              </a:rPr>
              <a:t>    </a:t>
            </a:r>
          </a:p>
          <a:p>
            <a:pPr marL="88900" indent="0" algn="just">
              <a:defRPr/>
            </a:pPr>
            <a:endParaRPr lang="pt-BR" altLang="pt-BR" sz="2400" dirty="0">
              <a:cs typeface="Times New Roman" pitchFamily="18" charset="0"/>
            </a:endParaRPr>
          </a:p>
        </p:txBody>
      </p:sp>
      <p:sp>
        <p:nvSpPr>
          <p:cNvPr id="27652" name="Text Box 5"/>
          <p:cNvSpPr txBox="1">
            <a:spLocks noChangeArrowheads="1"/>
          </p:cNvSpPr>
          <p:nvPr/>
        </p:nvSpPr>
        <p:spPr bwMode="auto">
          <a:xfrm>
            <a:off x="8652446" y="6410325"/>
            <a:ext cx="538609" cy="369332"/>
          </a:xfrm>
          <a:prstGeom prst="rect">
            <a:avLst/>
          </a:prstGeom>
          <a:solidFill>
            <a:schemeClr val="bg1"/>
          </a:solidFill>
          <a:ln>
            <a:noFill/>
          </a:ln>
          <a:effectLst/>
          <a:extLs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eaLnBrk="1" hangingPunct="1"/>
            <a:r>
              <a:rPr lang="pt-BR" altLang="pt-BR" sz="2400"/>
              <a:t>       </a:t>
            </a:r>
          </a:p>
        </p:txBody>
      </p:sp>
      <p:sp>
        <p:nvSpPr>
          <p:cNvPr id="9" name="Retângulo 2"/>
          <p:cNvSpPr>
            <a:spLocks noChangeArrowheads="1"/>
          </p:cNvSpPr>
          <p:nvPr/>
        </p:nvSpPr>
        <p:spPr bwMode="auto">
          <a:xfrm>
            <a:off x="1012825" y="1163638"/>
            <a:ext cx="79089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pt-BR" altLang="pt-BR" sz="2400" b="1" dirty="0" smtClean="0">
                <a:solidFill>
                  <a:schemeClr val="bg1"/>
                </a:solidFill>
                <a:ea typeface="Calibri" pitchFamily="34" charset="0"/>
                <a:cs typeface="Calibri" pitchFamily="34" charset="0"/>
              </a:rPr>
              <a:t>CREDENCIAMENTO</a:t>
            </a:r>
            <a:endParaRPr lang="pt-BR" altLang="pt-BR" sz="2400" dirty="0">
              <a:solidFill>
                <a:schemeClr val="bg1"/>
              </a:solidFill>
              <a:ea typeface="Calibri" pitchFamily="34" charset="0"/>
              <a:cs typeface="Calibri" pitchFamily="34" charset="0"/>
            </a:endParaRPr>
          </a:p>
        </p:txBody>
      </p:sp>
      <p:sp>
        <p:nvSpPr>
          <p:cNvPr id="10" name="Retângulo 2"/>
          <p:cNvSpPr>
            <a:spLocks noChangeArrowheads="1"/>
          </p:cNvSpPr>
          <p:nvPr/>
        </p:nvSpPr>
        <p:spPr bwMode="auto">
          <a:xfrm>
            <a:off x="1165225" y="1316038"/>
            <a:ext cx="79089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pt-BR" altLang="pt-BR" sz="2400" b="1" dirty="0" smtClean="0">
                <a:solidFill>
                  <a:schemeClr val="bg1"/>
                </a:solidFill>
                <a:ea typeface="Calibri" pitchFamily="34" charset="0"/>
                <a:cs typeface="Calibri" pitchFamily="34" charset="0"/>
              </a:rPr>
              <a:t>CREDENCIAMENTO</a:t>
            </a:r>
            <a:endParaRPr lang="pt-BR" altLang="pt-BR" sz="2400" dirty="0">
              <a:solidFill>
                <a:schemeClr val="bg1"/>
              </a:solidFill>
              <a:ea typeface="Calibri" pitchFamily="34" charset="0"/>
              <a:cs typeface="Calibri" pitchFamily="34" charset="0"/>
            </a:endParaRPr>
          </a:p>
        </p:txBody>
      </p:sp>
      <p:sp>
        <p:nvSpPr>
          <p:cNvPr id="11" name="Título 1"/>
          <p:cNvSpPr txBox="1">
            <a:spLocks/>
          </p:cNvSpPr>
          <p:nvPr/>
        </p:nvSpPr>
        <p:spPr>
          <a:xfrm>
            <a:off x="-1" y="0"/>
            <a:ext cx="9144001" cy="854353"/>
          </a:xfrm>
          <a:prstGeom prst="rect">
            <a:avLst/>
          </a:prstGeom>
          <a:solidFill>
            <a:srgbClr val="002060"/>
          </a:solidFill>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pt-BR" b="1" dirty="0" smtClean="0">
              <a:solidFill>
                <a:schemeClr val="bg1"/>
              </a:solidFill>
            </a:endParaRPr>
          </a:p>
        </p:txBody>
      </p:sp>
      <p:graphicFrame>
        <p:nvGraphicFramePr>
          <p:cNvPr id="3" name="Diagrama 2"/>
          <p:cNvGraphicFramePr/>
          <p:nvPr>
            <p:extLst>
              <p:ext uri="{D42A27DB-BD31-4B8C-83A1-F6EECF244321}">
                <p14:modId xmlns:p14="http://schemas.microsoft.com/office/powerpoint/2010/main" val="2436813526"/>
              </p:ext>
            </p:extLst>
          </p:nvPr>
        </p:nvGraphicFramePr>
        <p:xfrm>
          <a:off x="1470025" y="26064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eta para a direita 4"/>
          <p:cNvSpPr/>
          <p:nvPr/>
        </p:nvSpPr>
        <p:spPr>
          <a:xfrm>
            <a:off x="2051720" y="3905141"/>
            <a:ext cx="5400601" cy="2485653"/>
          </a:xfrm>
          <a:prstGeom prst="rightArrow">
            <a:avLst/>
          </a:prstGeom>
          <a:solidFill>
            <a:srgbClr val="002060"/>
          </a:solidFill>
          <a:effectLst>
            <a:glow rad="127000">
              <a:schemeClr val="accent6"/>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smtClean="0">
                <a:solidFill>
                  <a:schemeClr val="bg1"/>
                </a:solidFill>
              </a:rPr>
              <a:t>Supervisão</a:t>
            </a:r>
          </a:p>
          <a:p>
            <a:pPr algn="ctr"/>
            <a:r>
              <a:rPr lang="pt-BR" sz="2400" b="1" dirty="0" smtClean="0">
                <a:solidFill>
                  <a:schemeClr val="bg1"/>
                </a:solidFill>
              </a:rPr>
              <a:t>Melhoria da Gestão dos RPPS</a:t>
            </a:r>
            <a:endParaRPr lang="pt-BR" sz="2400" b="1" dirty="0">
              <a:solidFill>
                <a:schemeClr val="bg1"/>
              </a:solidFill>
            </a:endParaRPr>
          </a:p>
        </p:txBody>
      </p:sp>
      <p:sp>
        <p:nvSpPr>
          <p:cNvPr id="2" name="Elipse 1"/>
          <p:cNvSpPr/>
          <p:nvPr/>
        </p:nvSpPr>
        <p:spPr>
          <a:xfrm>
            <a:off x="3707904" y="3284984"/>
            <a:ext cx="1800200" cy="8640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chemeClr val="tx1"/>
                </a:solidFill>
              </a:rPr>
              <a:t>OU?</a:t>
            </a:r>
            <a:endParaRPr lang="pt-BR" b="1" dirty="0">
              <a:solidFill>
                <a:schemeClr val="tx1"/>
              </a:solidFill>
            </a:endParaRPr>
          </a:p>
        </p:txBody>
      </p:sp>
    </p:spTree>
    <p:extLst>
      <p:ext uri="{BB962C8B-B14F-4D97-AF65-F5344CB8AC3E}">
        <p14:creationId xmlns:p14="http://schemas.microsoft.com/office/powerpoint/2010/main" val="2381568069"/>
      </p:ext>
    </p:extLst>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p:cNvSpPr>
          <p:nvPr/>
        </p:nvSpPr>
        <p:spPr bwMode="auto">
          <a:xfrm>
            <a:off x="0" y="944563"/>
            <a:ext cx="903605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lstStyle>
            <a:lvl1pPr marL="382588" indent="-342900" defTabSz="822325" eaLnBrk="0" hangingPunct="0">
              <a:defRPr sz="2000">
                <a:solidFill>
                  <a:schemeClr val="tx1"/>
                </a:solidFill>
                <a:latin typeface="Times New Roman" pitchFamily="18" charset="0"/>
              </a:defRPr>
            </a:lvl1pPr>
            <a:lvl2pPr marL="742950" indent="-285750" defTabSz="822325" eaLnBrk="0" hangingPunct="0">
              <a:defRPr sz="2000">
                <a:solidFill>
                  <a:schemeClr val="tx1"/>
                </a:solidFill>
                <a:latin typeface="Times New Roman" pitchFamily="18" charset="0"/>
              </a:defRPr>
            </a:lvl2pPr>
            <a:lvl3pPr marL="1143000" indent="-228600" defTabSz="822325" eaLnBrk="0" hangingPunct="0">
              <a:defRPr sz="2000">
                <a:solidFill>
                  <a:schemeClr val="tx1"/>
                </a:solidFill>
                <a:latin typeface="Times New Roman" pitchFamily="18" charset="0"/>
              </a:defRPr>
            </a:lvl3pPr>
            <a:lvl4pPr marL="1600200" indent="-228600" defTabSz="822325" eaLnBrk="0" hangingPunct="0">
              <a:defRPr sz="2000">
                <a:solidFill>
                  <a:schemeClr val="tx1"/>
                </a:solidFill>
                <a:latin typeface="Times New Roman" pitchFamily="18" charset="0"/>
              </a:defRPr>
            </a:lvl4pPr>
            <a:lvl5pPr marL="2057400" indent="-228600" defTabSz="822325" eaLnBrk="0" hangingPunct="0">
              <a:defRPr sz="2000">
                <a:solidFill>
                  <a:schemeClr val="tx1"/>
                </a:solidFill>
                <a:latin typeface="Times New Roman" pitchFamily="18" charset="0"/>
              </a:defRPr>
            </a:lvl5pPr>
            <a:lvl6pPr marL="2514600" indent="-228600" algn="ctr" defTabSz="822325" eaLnBrk="0" fontAlgn="base" hangingPunct="0">
              <a:spcBef>
                <a:spcPct val="0"/>
              </a:spcBef>
              <a:spcAft>
                <a:spcPct val="0"/>
              </a:spcAft>
              <a:defRPr sz="2000">
                <a:solidFill>
                  <a:schemeClr val="tx1"/>
                </a:solidFill>
                <a:latin typeface="Times New Roman" pitchFamily="18" charset="0"/>
              </a:defRPr>
            </a:lvl6pPr>
            <a:lvl7pPr marL="2971800" indent="-228600" algn="ctr" defTabSz="822325" eaLnBrk="0" fontAlgn="base" hangingPunct="0">
              <a:spcBef>
                <a:spcPct val="0"/>
              </a:spcBef>
              <a:spcAft>
                <a:spcPct val="0"/>
              </a:spcAft>
              <a:defRPr sz="2000">
                <a:solidFill>
                  <a:schemeClr val="tx1"/>
                </a:solidFill>
                <a:latin typeface="Times New Roman" pitchFamily="18" charset="0"/>
              </a:defRPr>
            </a:lvl7pPr>
            <a:lvl8pPr marL="3429000" indent="-228600" algn="ctr" defTabSz="822325" eaLnBrk="0" fontAlgn="base" hangingPunct="0">
              <a:spcBef>
                <a:spcPct val="0"/>
              </a:spcBef>
              <a:spcAft>
                <a:spcPct val="0"/>
              </a:spcAft>
              <a:defRPr sz="2000">
                <a:solidFill>
                  <a:schemeClr val="tx1"/>
                </a:solidFill>
                <a:latin typeface="Times New Roman" pitchFamily="18" charset="0"/>
              </a:defRPr>
            </a:lvl8pPr>
            <a:lvl9pPr marL="3886200" indent="-228600" algn="ctr" defTabSz="822325" eaLnBrk="0" fontAlgn="base" hangingPunct="0">
              <a:spcBef>
                <a:spcPct val="0"/>
              </a:spcBef>
              <a:spcAft>
                <a:spcPct val="0"/>
              </a:spcAft>
              <a:defRPr sz="2000">
                <a:solidFill>
                  <a:schemeClr val="tx1"/>
                </a:solidFill>
                <a:latin typeface="Times New Roman" pitchFamily="18" charset="0"/>
              </a:defRPr>
            </a:lvl9pPr>
          </a:lstStyle>
          <a:p>
            <a:pPr algn="just">
              <a:defRPr/>
            </a:pPr>
            <a:r>
              <a:rPr lang="pt-BR" altLang="pt-BR" sz="2400" dirty="0" smtClean="0">
                <a:latin typeface="+mj-lt"/>
              </a:rPr>
              <a:t>    </a:t>
            </a:r>
          </a:p>
          <a:p>
            <a:pPr marL="88900" indent="0" algn="just">
              <a:defRPr/>
            </a:pPr>
            <a:endParaRPr lang="pt-BR" altLang="pt-BR" sz="2400" dirty="0">
              <a:cs typeface="Times New Roman" pitchFamily="18" charset="0"/>
            </a:endParaRPr>
          </a:p>
        </p:txBody>
      </p:sp>
      <p:sp>
        <p:nvSpPr>
          <p:cNvPr id="27652" name="Text Box 5"/>
          <p:cNvSpPr txBox="1">
            <a:spLocks noChangeArrowheads="1"/>
          </p:cNvSpPr>
          <p:nvPr/>
        </p:nvSpPr>
        <p:spPr bwMode="auto">
          <a:xfrm>
            <a:off x="8652446" y="6410325"/>
            <a:ext cx="538609" cy="369332"/>
          </a:xfrm>
          <a:prstGeom prst="rect">
            <a:avLst/>
          </a:prstGeom>
          <a:solidFill>
            <a:schemeClr val="bg1"/>
          </a:solidFill>
          <a:ln>
            <a:noFill/>
          </a:ln>
          <a:effectLst/>
          <a:extLs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eaLnBrk="1" hangingPunct="1"/>
            <a:r>
              <a:rPr lang="pt-BR" altLang="pt-BR" sz="2400"/>
              <a:t>       </a:t>
            </a:r>
          </a:p>
        </p:txBody>
      </p:sp>
      <p:sp>
        <p:nvSpPr>
          <p:cNvPr id="9" name="Retângulo 2"/>
          <p:cNvSpPr>
            <a:spLocks noChangeArrowheads="1"/>
          </p:cNvSpPr>
          <p:nvPr/>
        </p:nvSpPr>
        <p:spPr bwMode="auto">
          <a:xfrm>
            <a:off x="1012825" y="1163638"/>
            <a:ext cx="79089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pt-BR" altLang="pt-BR" sz="2400" b="1" dirty="0" smtClean="0">
                <a:solidFill>
                  <a:schemeClr val="bg1"/>
                </a:solidFill>
                <a:ea typeface="Calibri" pitchFamily="34" charset="0"/>
                <a:cs typeface="Calibri" pitchFamily="34" charset="0"/>
              </a:rPr>
              <a:t>CREDENCIAMENTO</a:t>
            </a:r>
            <a:endParaRPr lang="pt-BR" altLang="pt-BR" sz="2400" dirty="0">
              <a:solidFill>
                <a:schemeClr val="bg1"/>
              </a:solidFill>
              <a:ea typeface="Calibri" pitchFamily="34" charset="0"/>
              <a:cs typeface="Calibri" pitchFamily="34" charset="0"/>
            </a:endParaRPr>
          </a:p>
        </p:txBody>
      </p:sp>
      <p:sp>
        <p:nvSpPr>
          <p:cNvPr id="10" name="Retângulo 2"/>
          <p:cNvSpPr>
            <a:spLocks noChangeArrowheads="1"/>
          </p:cNvSpPr>
          <p:nvPr/>
        </p:nvSpPr>
        <p:spPr bwMode="auto">
          <a:xfrm>
            <a:off x="1165225" y="1316038"/>
            <a:ext cx="79089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pt-BR" altLang="pt-BR" sz="2400" b="1" dirty="0" smtClean="0">
                <a:solidFill>
                  <a:schemeClr val="bg1"/>
                </a:solidFill>
                <a:ea typeface="Calibri" pitchFamily="34" charset="0"/>
                <a:cs typeface="Calibri" pitchFamily="34" charset="0"/>
              </a:rPr>
              <a:t>CREDENCIAMENTO</a:t>
            </a:r>
            <a:endParaRPr lang="pt-BR" altLang="pt-BR" sz="2400" dirty="0">
              <a:solidFill>
                <a:schemeClr val="bg1"/>
              </a:solidFill>
              <a:ea typeface="Calibri" pitchFamily="34" charset="0"/>
              <a:cs typeface="Calibri" pitchFamily="34" charset="0"/>
            </a:endParaRPr>
          </a:p>
        </p:txBody>
      </p:sp>
      <p:sp>
        <p:nvSpPr>
          <p:cNvPr id="11" name="Título 1"/>
          <p:cNvSpPr txBox="1">
            <a:spLocks/>
          </p:cNvSpPr>
          <p:nvPr/>
        </p:nvSpPr>
        <p:spPr>
          <a:xfrm>
            <a:off x="-1" y="0"/>
            <a:ext cx="9144001" cy="854353"/>
          </a:xfrm>
          <a:prstGeom prst="rect">
            <a:avLst/>
          </a:prstGeom>
          <a:solidFill>
            <a:srgbClr val="002060"/>
          </a:solidFill>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pt-BR" b="1" dirty="0" smtClean="0">
              <a:solidFill>
                <a:schemeClr val="bg1"/>
              </a:solidFill>
            </a:endParaRPr>
          </a:p>
        </p:txBody>
      </p:sp>
      <p:sp>
        <p:nvSpPr>
          <p:cNvPr id="5" name="Seta para a direita 4"/>
          <p:cNvSpPr/>
          <p:nvPr/>
        </p:nvSpPr>
        <p:spPr>
          <a:xfrm>
            <a:off x="-1" y="1773127"/>
            <a:ext cx="2880320" cy="2485653"/>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smtClean="0">
                <a:solidFill>
                  <a:schemeClr val="bg1"/>
                </a:solidFill>
              </a:rPr>
              <a:t>Supervisão</a:t>
            </a:r>
            <a:endParaRPr lang="pt-BR" sz="2400" b="1" dirty="0">
              <a:solidFill>
                <a:schemeClr val="bg1"/>
              </a:solidFill>
            </a:endParaRPr>
          </a:p>
        </p:txBody>
      </p:sp>
      <p:graphicFrame>
        <p:nvGraphicFramePr>
          <p:cNvPr id="2" name="Diagrama 1"/>
          <p:cNvGraphicFramePr/>
          <p:nvPr>
            <p:extLst>
              <p:ext uri="{D42A27DB-BD31-4B8C-83A1-F6EECF244321}">
                <p14:modId xmlns:p14="http://schemas.microsoft.com/office/powerpoint/2010/main" val="3266322003"/>
              </p:ext>
            </p:extLst>
          </p:nvPr>
        </p:nvGraphicFramePr>
        <p:xfrm>
          <a:off x="1470025" y="76470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a 2"/>
          <p:cNvGraphicFramePr/>
          <p:nvPr>
            <p:extLst>
              <p:ext uri="{D42A27DB-BD31-4B8C-83A1-F6EECF244321}">
                <p14:modId xmlns:p14="http://schemas.microsoft.com/office/powerpoint/2010/main" val="1771797230"/>
              </p:ext>
            </p:extLst>
          </p:nvPr>
        </p:nvGraphicFramePr>
        <p:xfrm>
          <a:off x="5119686" y="3933056"/>
          <a:ext cx="4102039" cy="292494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411419038"/>
      </p:ext>
    </p:extLst>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a 6"/>
          <p:cNvGraphicFramePr/>
          <p:nvPr>
            <p:extLst>
              <p:ext uri="{D42A27DB-BD31-4B8C-83A1-F6EECF244321}">
                <p14:modId xmlns:p14="http://schemas.microsoft.com/office/powerpoint/2010/main" val="216348500"/>
              </p:ext>
            </p:extLst>
          </p:nvPr>
        </p:nvGraphicFramePr>
        <p:xfrm>
          <a:off x="0" y="-38193"/>
          <a:ext cx="9144000" cy="68580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ta para a direita 3"/>
          <p:cNvSpPr/>
          <p:nvPr/>
        </p:nvSpPr>
        <p:spPr>
          <a:xfrm>
            <a:off x="0" y="3068960"/>
            <a:ext cx="2627784" cy="2520280"/>
          </a:xfrm>
          <a:prstGeom prst="rightArrow">
            <a:avLst/>
          </a:prstGeom>
          <a:solidFill>
            <a:schemeClr val="bg1"/>
          </a:solidFill>
          <a:ln w="38100">
            <a:solidFill>
              <a:schemeClr val="accent6">
                <a:lumMod val="75000"/>
              </a:schemeClr>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chemeClr val="tx1"/>
                </a:solidFill>
              </a:rPr>
              <a:t>Gestão Atuarial</a:t>
            </a:r>
            <a:endParaRPr lang="pt-BR" b="1" dirty="0">
              <a:solidFill>
                <a:schemeClr val="tx1"/>
              </a:solidFill>
            </a:endParaRPr>
          </a:p>
        </p:txBody>
      </p:sp>
    </p:spTree>
    <p:extLst>
      <p:ext uri="{BB962C8B-B14F-4D97-AF65-F5344CB8AC3E}">
        <p14:creationId xmlns:p14="http://schemas.microsoft.com/office/powerpoint/2010/main" val="3487296767"/>
      </p:ext>
    </p:extLst>
  </p:cSld>
  <p:clrMapOvr>
    <a:masterClrMapping/>
  </p:clrMapOvr>
  <p:transition spd="med">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ChangeArrowheads="1"/>
          </p:cNvSpPr>
          <p:nvPr/>
        </p:nvSpPr>
        <p:spPr bwMode="auto">
          <a:xfrm>
            <a:off x="0" y="1371122"/>
            <a:ext cx="9067800" cy="7017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buFont typeface="Wingdings" pitchFamily="2" charset="2"/>
              <a:buNone/>
            </a:pPr>
            <a:r>
              <a:rPr lang="pt-BR" sz="3000" b="1" dirty="0">
                <a:solidFill>
                  <a:srgbClr val="000099"/>
                </a:solidFill>
                <a:cs typeface="Arial" pitchFamily="34" charset="0"/>
              </a:rPr>
              <a:t> </a:t>
            </a:r>
            <a:endParaRPr lang="pt-BR" sz="3000" b="1" dirty="0">
              <a:solidFill>
                <a:srgbClr val="000099"/>
              </a:solidFill>
            </a:endParaRPr>
          </a:p>
          <a:p>
            <a:pPr algn="just">
              <a:buFontTx/>
              <a:buChar char="-"/>
            </a:pPr>
            <a:r>
              <a:rPr lang="pt-BR" sz="3000" b="1" dirty="0">
                <a:solidFill>
                  <a:srgbClr val="000099"/>
                </a:solidFill>
              </a:rPr>
              <a:t> BACEN</a:t>
            </a:r>
          </a:p>
          <a:p>
            <a:pPr algn="just">
              <a:buFontTx/>
              <a:buChar char="-"/>
            </a:pPr>
            <a:endParaRPr lang="pt-BR" sz="3000" b="1" dirty="0">
              <a:solidFill>
                <a:srgbClr val="000099"/>
              </a:solidFill>
            </a:endParaRPr>
          </a:p>
          <a:p>
            <a:pPr algn="just">
              <a:buFontTx/>
              <a:buChar char="-"/>
            </a:pPr>
            <a:r>
              <a:rPr lang="pt-BR" sz="3000" b="1" dirty="0">
                <a:solidFill>
                  <a:srgbClr val="000099"/>
                </a:solidFill>
              </a:rPr>
              <a:t> CVM</a:t>
            </a:r>
          </a:p>
          <a:p>
            <a:pPr algn="just">
              <a:buFontTx/>
              <a:buChar char="-"/>
            </a:pPr>
            <a:endParaRPr lang="pt-BR" sz="3000" b="1" dirty="0">
              <a:solidFill>
                <a:srgbClr val="000099"/>
              </a:solidFill>
            </a:endParaRPr>
          </a:p>
          <a:p>
            <a:pPr algn="just">
              <a:buFontTx/>
              <a:buChar char="-"/>
            </a:pPr>
            <a:r>
              <a:rPr lang="pt-BR" sz="3000" b="1" dirty="0">
                <a:solidFill>
                  <a:srgbClr val="000099"/>
                </a:solidFill>
              </a:rPr>
              <a:t> SUSEP</a:t>
            </a:r>
          </a:p>
          <a:p>
            <a:pPr algn="just">
              <a:buFontTx/>
              <a:buChar char="-"/>
            </a:pPr>
            <a:endParaRPr lang="pt-BR" sz="3000" b="1" dirty="0">
              <a:solidFill>
                <a:srgbClr val="000099"/>
              </a:solidFill>
            </a:endParaRPr>
          </a:p>
          <a:p>
            <a:pPr algn="just">
              <a:buFontTx/>
              <a:buChar char="-"/>
            </a:pPr>
            <a:r>
              <a:rPr lang="pt-BR" sz="3000" b="1" dirty="0" smtClean="0">
                <a:solidFill>
                  <a:srgbClr val="000099"/>
                </a:solidFill>
              </a:rPr>
              <a:t>PREVIC</a:t>
            </a:r>
          </a:p>
          <a:p>
            <a:pPr algn="just"/>
            <a:endParaRPr lang="pt-BR" sz="3000" b="1" dirty="0" smtClean="0">
              <a:solidFill>
                <a:srgbClr val="000099"/>
              </a:solidFill>
            </a:endParaRPr>
          </a:p>
          <a:p>
            <a:pPr algn="just">
              <a:buFontTx/>
              <a:buChar char="-"/>
            </a:pPr>
            <a:r>
              <a:rPr lang="pt-BR" sz="3000" b="1" dirty="0" smtClean="0">
                <a:solidFill>
                  <a:srgbClr val="000099"/>
                </a:solidFill>
              </a:rPr>
              <a:t>SPPS</a:t>
            </a:r>
            <a:endParaRPr lang="pt-BR" sz="3000" b="1" dirty="0">
              <a:solidFill>
                <a:srgbClr val="000099"/>
              </a:solidFill>
            </a:endParaRPr>
          </a:p>
          <a:p>
            <a:pPr algn="just">
              <a:buFontTx/>
              <a:buChar char="-"/>
            </a:pPr>
            <a:endParaRPr lang="pt-BR" sz="3000" b="1" dirty="0">
              <a:solidFill>
                <a:srgbClr val="000099"/>
              </a:solidFill>
            </a:endParaRPr>
          </a:p>
          <a:p>
            <a:pPr algn="just">
              <a:buFontTx/>
              <a:buChar char="-"/>
            </a:pPr>
            <a:endParaRPr lang="pt-BR" sz="3000" b="1" dirty="0">
              <a:solidFill>
                <a:srgbClr val="000099"/>
              </a:solidFill>
            </a:endParaRPr>
          </a:p>
          <a:p>
            <a:pPr algn="just">
              <a:buFontTx/>
              <a:buChar char="-"/>
            </a:pPr>
            <a:endParaRPr lang="pt-BR" sz="3000" b="1" dirty="0">
              <a:solidFill>
                <a:srgbClr val="000099"/>
              </a:solidFill>
            </a:endParaRPr>
          </a:p>
          <a:p>
            <a:pPr algn="just">
              <a:buFontTx/>
              <a:buChar char="-"/>
            </a:pPr>
            <a:endParaRPr lang="pt-BR" sz="3000" b="1" dirty="0">
              <a:solidFill>
                <a:srgbClr val="000099"/>
              </a:solidFill>
            </a:endParaRPr>
          </a:p>
          <a:p>
            <a:pPr algn="l"/>
            <a:endParaRPr lang="pt-BR" sz="3000" dirty="0">
              <a:solidFill>
                <a:srgbClr val="000099"/>
              </a:solidFill>
            </a:endParaRPr>
          </a:p>
        </p:txBody>
      </p:sp>
      <p:sp>
        <p:nvSpPr>
          <p:cNvPr id="347140" name="Line 4"/>
          <p:cNvSpPr>
            <a:spLocks noChangeShapeType="1"/>
          </p:cNvSpPr>
          <p:nvPr/>
        </p:nvSpPr>
        <p:spPr bwMode="auto">
          <a:xfrm>
            <a:off x="457200" y="1412875"/>
            <a:ext cx="8382000" cy="0"/>
          </a:xfrm>
          <a:prstGeom prst="line">
            <a:avLst/>
          </a:prstGeom>
          <a:noFill/>
          <a:ln w="9525">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347141" name="Rectangle 5"/>
          <p:cNvSpPr>
            <a:spLocks noChangeArrowheads="1"/>
          </p:cNvSpPr>
          <p:nvPr/>
        </p:nvSpPr>
        <p:spPr bwMode="auto">
          <a:xfrm>
            <a:off x="8675688" y="6524625"/>
            <a:ext cx="533400" cy="228600"/>
          </a:xfrm>
          <a:prstGeom prst="rect">
            <a:avLst/>
          </a:prstGeom>
          <a:noFill/>
          <a:ln>
            <a:noFill/>
          </a:ln>
          <a:effectLst/>
          <a:extLst>
            <a:ext uri="{909E8E84-426E-40DD-AFC4-6F175D3DCCD1}">
              <a14:hiddenFill xmlns:a14="http://schemas.microsoft.com/office/drawing/2010/main">
                <a:solidFill>
                  <a:srgbClr val="0033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fld id="{FCA6AFE8-5826-4BA6-A0C7-4B22B6E31C68}" type="slidenum">
              <a:rPr lang="pt-BR" sz="1000" b="1">
                <a:solidFill>
                  <a:srgbClr val="000099"/>
                </a:solidFill>
              </a:rPr>
              <a:pPr/>
              <a:t>4</a:t>
            </a:fld>
            <a:endParaRPr lang="pt-BR" sz="1000" b="1">
              <a:solidFill>
                <a:srgbClr val="000099"/>
              </a:solidFill>
            </a:endParaRPr>
          </a:p>
        </p:txBody>
      </p:sp>
      <p:graphicFrame>
        <p:nvGraphicFramePr>
          <p:cNvPr id="2" name="Diagrama 1"/>
          <p:cNvGraphicFramePr/>
          <p:nvPr>
            <p:extLst>
              <p:ext uri="{D42A27DB-BD31-4B8C-83A1-F6EECF244321}">
                <p14:modId xmlns:p14="http://schemas.microsoft.com/office/powerpoint/2010/main" val="2037138761"/>
              </p:ext>
            </p:extLst>
          </p:nvPr>
        </p:nvGraphicFramePr>
        <p:xfrm>
          <a:off x="457200" y="1098080"/>
          <a:ext cx="8839200" cy="5759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ítulo 1"/>
          <p:cNvSpPr txBox="1">
            <a:spLocks/>
          </p:cNvSpPr>
          <p:nvPr/>
        </p:nvSpPr>
        <p:spPr>
          <a:xfrm>
            <a:off x="-68547" y="0"/>
            <a:ext cx="9252520" cy="1143000"/>
          </a:xfrm>
          <a:prstGeom prst="rect">
            <a:avLst/>
          </a:prstGeom>
          <a:solidFill>
            <a:schemeClr val="accent6">
              <a:lumMod val="75000"/>
            </a:schemeClr>
          </a:solidFill>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pt-BR" b="1" dirty="0" smtClean="0">
              <a:solidFill>
                <a:schemeClr val="bg1"/>
              </a:solidFill>
            </a:endParaRPr>
          </a:p>
        </p:txBody>
      </p:sp>
    </p:spTree>
    <p:extLst>
      <p:ext uri="{BB962C8B-B14F-4D97-AF65-F5344CB8AC3E}">
        <p14:creationId xmlns:p14="http://schemas.microsoft.com/office/powerpoint/2010/main" val="1215348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a 6"/>
          <p:cNvGraphicFramePr/>
          <p:nvPr>
            <p:extLst>
              <p:ext uri="{D42A27DB-BD31-4B8C-83A1-F6EECF244321}">
                <p14:modId xmlns:p14="http://schemas.microsoft.com/office/powerpoint/2010/main" val="1568949183"/>
              </p:ext>
            </p:extLst>
          </p:nvPr>
        </p:nvGraphicFramePr>
        <p:xfrm>
          <a:off x="0" y="-38193"/>
          <a:ext cx="9144000" cy="68580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ta para a direita 3"/>
          <p:cNvSpPr/>
          <p:nvPr/>
        </p:nvSpPr>
        <p:spPr>
          <a:xfrm>
            <a:off x="0" y="3068960"/>
            <a:ext cx="2627784" cy="2520280"/>
          </a:xfrm>
          <a:prstGeom prst="rightArrow">
            <a:avLst/>
          </a:prstGeom>
          <a:solidFill>
            <a:schemeClr val="bg1"/>
          </a:solidFill>
          <a:ln w="38100">
            <a:solidFill>
              <a:schemeClr val="accent6">
                <a:lumMod val="75000"/>
              </a:schemeClr>
            </a:solidFill>
          </a:ln>
          <a:effectLst>
            <a:glow rad="101600">
              <a:schemeClr val="accent2">
                <a:satMod val="175000"/>
                <a:alpha val="40000"/>
              </a:schemeClr>
            </a:glow>
          </a:effectLst>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solidFill>
                  <a:schemeClr val="tx1"/>
                </a:solidFill>
              </a:rPr>
              <a:t>Ações Supervisão </a:t>
            </a:r>
            <a:r>
              <a:rPr lang="pt-BR" dirty="0" smtClean="0">
                <a:solidFill>
                  <a:schemeClr val="tx1"/>
                </a:solidFill>
              </a:rPr>
              <a:t>da Gestão</a:t>
            </a:r>
          </a:p>
          <a:p>
            <a:pPr algn="ctr"/>
            <a:r>
              <a:rPr lang="pt-BR" dirty="0" smtClean="0">
                <a:solidFill>
                  <a:schemeClr val="tx1"/>
                </a:solidFill>
              </a:rPr>
              <a:t>Atuarial</a:t>
            </a:r>
            <a:endParaRPr lang="pt-BR" dirty="0">
              <a:solidFill>
                <a:schemeClr val="tx1"/>
              </a:solidFill>
            </a:endParaRPr>
          </a:p>
        </p:txBody>
      </p:sp>
    </p:spTree>
    <p:extLst>
      <p:ext uri="{BB962C8B-B14F-4D97-AF65-F5344CB8AC3E}">
        <p14:creationId xmlns:p14="http://schemas.microsoft.com/office/powerpoint/2010/main" val="3789622741"/>
      </p:ext>
    </p:extLst>
  </p:cSld>
  <p:clrMapOvr>
    <a:masterClrMapping/>
  </p:clrMapOvr>
  <p:transition spd="med">
    <p:circl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764704"/>
            <a:ext cx="8229600" cy="652934"/>
          </a:xfrm>
        </p:spPr>
        <p:txBody>
          <a:bodyPr/>
          <a:lstStyle/>
          <a:p>
            <a:r>
              <a:rPr lang="pt-BR" dirty="0" smtClean="0"/>
              <a:t>Novo DRAA</a:t>
            </a:r>
            <a:endParaRPr lang="pt-BR" dirty="0"/>
          </a:p>
        </p:txBody>
      </p:sp>
      <p:sp>
        <p:nvSpPr>
          <p:cNvPr id="3" name="Espaço Reservado para Conteúdo 2"/>
          <p:cNvSpPr>
            <a:spLocks noGrp="1"/>
          </p:cNvSpPr>
          <p:nvPr>
            <p:ph idx="1"/>
          </p:nvPr>
        </p:nvSpPr>
        <p:spPr>
          <a:xfrm>
            <a:off x="251520" y="1412776"/>
            <a:ext cx="8712968" cy="4525963"/>
          </a:xfrm>
        </p:spPr>
        <p:txBody>
          <a:bodyPr/>
          <a:lstStyle/>
          <a:p>
            <a:r>
              <a:rPr lang="pt-BR" dirty="0"/>
              <a:t>N</a:t>
            </a:r>
            <a:r>
              <a:rPr lang="pt-BR" dirty="0" smtClean="0"/>
              <a:t>otificações por Item de Análise</a:t>
            </a:r>
          </a:p>
          <a:p>
            <a:r>
              <a:rPr lang="pt-BR" dirty="0" smtClean="0"/>
              <a:t>Consistência e razoabilidade dos dados</a:t>
            </a:r>
          </a:p>
          <a:p>
            <a:r>
              <a:rPr lang="pt-BR" dirty="0" smtClean="0"/>
              <a:t>Processo eletrônico:</a:t>
            </a:r>
          </a:p>
          <a:p>
            <a:pPr marL="0" indent="0">
              <a:buNone/>
            </a:pPr>
            <a:endParaRPr lang="pt-BR" dirty="0"/>
          </a:p>
        </p:txBody>
      </p:sp>
      <p:pic>
        <p:nvPicPr>
          <p:cNvPr id="4" name="Imagem 3"/>
          <p:cNvPicPr/>
          <p:nvPr/>
        </p:nvPicPr>
        <p:blipFill>
          <a:blip r:embed="rId2">
            <a:extLst>
              <a:ext uri="{28A0092B-C50C-407E-A947-70E740481C1C}">
                <a14:useLocalDpi xmlns:a14="http://schemas.microsoft.com/office/drawing/2010/main" val="0"/>
              </a:ext>
            </a:extLst>
          </a:blip>
          <a:stretch>
            <a:fillRect/>
          </a:stretch>
        </p:blipFill>
        <p:spPr>
          <a:xfrm>
            <a:off x="683568" y="3140968"/>
            <a:ext cx="7992888" cy="3456383"/>
          </a:xfrm>
          <a:prstGeom prst="rect">
            <a:avLst/>
          </a:prstGeom>
        </p:spPr>
      </p:pic>
      <p:sp>
        <p:nvSpPr>
          <p:cNvPr id="5" name="Título 1"/>
          <p:cNvSpPr txBox="1">
            <a:spLocks/>
          </p:cNvSpPr>
          <p:nvPr/>
        </p:nvSpPr>
        <p:spPr>
          <a:xfrm>
            <a:off x="-1" y="0"/>
            <a:ext cx="9144001" cy="854353"/>
          </a:xfrm>
          <a:prstGeom prst="rect">
            <a:avLst/>
          </a:prstGeom>
          <a:solidFill>
            <a:srgbClr val="002060"/>
          </a:solidFill>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pt-BR" b="1" dirty="0" smtClean="0">
              <a:solidFill>
                <a:schemeClr val="bg1"/>
              </a:solidFill>
            </a:endParaRPr>
          </a:p>
        </p:txBody>
      </p:sp>
    </p:spTree>
    <p:extLst>
      <p:ext uri="{BB962C8B-B14F-4D97-AF65-F5344CB8AC3E}">
        <p14:creationId xmlns:p14="http://schemas.microsoft.com/office/powerpoint/2010/main" val="2518710716"/>
      </p:ext>
    </p:extLst>
  </p:cSld>
  <p:clrMapOvr>
    <a:masterClrMapping/>
  </p:clrMapOvr>
  <p:transition spd="med">
    <p:circl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 y="0"/>
            <a:ext cx="9144001" cy="854353"/>
          </a:xfrm>
          <a:prstGeom prst="rect">
            <a:avLst/>
          </a:prstGeom>
          <a:solidFill>
            <a:srgbClr val="002060"/>
          </a:solidFill>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pt-BR" b="1" dirty="0" smtClean="0">
              <a:solidFill>
                <a:schemeClr val="bg1"/>
              </a:solidFill>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47" y="260648"/>
            <a:ext cx="9210675" cy="638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0149597"/>
      </p:ext>
    </p:extLst>
  </p:cSld>
  <p:clrMapOvr>
    <a:masterClrMapping/>
  </p:clrMapOvr>
  <p:transition spd="med">
    <p:circl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 y="0"/>
            <a:ext cx="9144001" cy="854353"/>
          </a:xfrm>
          <a:prstGeom prst="rect">
            <a:avLst/>
          </a:prstGeom>
          <a:solidFill>
            <a:srgbClr val="002060"/>
          </a:solidFill>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pt-BR" b="1" dirty="0" smtClean="0">
              <a:solidFill>
                <a:schemeClr val="bg1"/>
              </a:solidFill>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17" y="323752"/>
            <a:ext cx="9144000" cy="6502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4364440"/>
      </p:ext>
    </p:extLst>
  </p:cSld>
  <p:clrMapOvr>
    <a:masterClrMapping/>
  </p:clrMapOvr>
  <p:transition spd="med">
    <p:circl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p:cNvSpPr>
          <p:nvPr/>
        </p:nvSpPr>
        <p:spPr bwMode="auto">
          <a:xfrm>
            <a:off x="0" y="944563"/>
            <a:ext cx="903605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lstStyle>
            <a:lvl1pPr marL="382588" indent="-342900" defTabSz="822325" eaLnBrk="0" hangingPunct="0">
              <a:defRPr sz="2000">
                <a:solidFill>
                  <a:schemeClr val="tx1"/>
                </a:solidFill>
                <a:latin typeface="Times New Roman" pitchFamily="18" charset="0"/>
              </a:defRPr>
            </a:lvl1pPr>
            <a:lvl2pPr marL="742950" indent="-285750" defTabSz="822325" eaLnBrk="0" hangingPunct="0">
              <a:defRPr sz="2000">
                <a:solidFill>
                  <a:schemeClr val="tx1"/>
                </a:solidFill>
                <a:latin typeface="Times New Roman" pitchFamily="18" charset="0"/>
              </a:defRPr>
            </a:lvl2pPr>
            <a:lvl3pPr marL="1143000" indent="-228600" defTabSz="822325" eaLnBrk="0" hangingPunct="0">
              <a:defRPr sz="2000">
                <a:solidFill>
                  <a:schemeClr val="tx1"/>
                </a:solidFill>
                <a:latin typeface="Times New Roman" pitchFamily="18" charset="0"/>
              </a:defRPr>
            </a:lvl3pPr>
            <a:lvl4pPr marL="1600200" indent="-228600" defTabSz="822325" eaLnBrk="0" hangingPunct="0">
              <a:defRPr sz="2000">
                <a:solidFill>
                  <a:schemeClr val="tx1"/>
                </a:solidFill>
                <a:latin typeface="Times New Roman" pitchFamily="18" charset="0"/>
              </a:defRPr>
            </a:lvl4pPr>
            <a:lvl5pPr marL="2057400" indent="-228600" defTabSz="822325" eaLnBrk="0" hangingPunct="0">
              <a:defRPr sz="2000">
                <a:solidFill>
                  <a:schemeClr val="tx1"/>
                </a:solidFill>
                <a:latin typeface="Times New Roman" pitchFamily="18" charset="0"/>
              </a:defRPr>
            </a:lvl5pPr>
            <a:lvl6pPr marL="2514600" indent="-228600" algn="ctr" defTabSz="822325" eaLnBrk="0" fontAlgn="base" hangingPunct="0">
              <a:spcBef>
                <a:spcPct val="0"/>
              </a:spcBef>
              <a:spcAft>
                <a:spcPct val="0"/>
              </a:spcAft>
              <a:defRPr sz="2000">
                <a:solidFill>
                  <a:schemeClr val="tx1"/>
                </a:solidFill>
                <a:latin typeface="Times New Roman" pitchFamily="18" charset="0"/>
              </a:defRPr>
            </a:lvl6pPr>
            <a:lvl7pPr marL="2971800" indent="-228600" algn="ctr" defTabSz="822325" eaLnBrk="0" fontAlgn="base" hangingPunct="0">
              <a:spcBef>
                <a:spcPct val="0"/>
              </a:spcBef>
              <a:spcAft>
                <a:spcPct val="0"/>
              </a:spcAft>
              <a:defRPr sz="2000">
                <a:solidFill>
                  <a:schemeClr val="tx1"/>
                </a:solidFill>
                <a:latin typeface="Times New Roman" pitchFamily="18" charset="0"/>
              </a:defRPr>
            </a:lvl7pPr>
            <a:lvl8pPr marL="3429000" indent="-228600" algn="ctr" defTabSz="822325" eaLnBrk="0" fontAlgn="base" hangingPunct="0">
              <a:spcBef>
                <a:spcPct val="0"/>
              </a:spcBef>
              <a:spcAft>
                <a:spcPct val="0"/>
              </a:spcAft>
              <a:defRPr sz="2000">
                <a:solidFill>
                  <a:schemeClr val="tx1"/>
                </a:solidFill>
                <a:latin typeface="Times New Roman" pitchFamily="18" charset="0"/>
              </a:defRPr>
            </a:lvl8pPr>
            <a:lvl9pPr marL="3886200" indent="-228600" algn="ctr" defTabSz="822325" eaLnBrk="0" fontAlgn="base" hangingPunct="0">
              <a:spcBef>
                <a:spcPct val="0"/>
              </a:spcBef>
              <a:spcAft>
                <a:spcPct val="0"/>
              </a:spcAft>
              <a:defRPr sz="2000">
                <a:solidFill>
                  <a:schemeClr val="tx1"/>
                </a:solidFill>
                <a:latin typeface="Times New Roman" pitchFamily="18" charset="0"/>
              </a:defRPr>
            </a:lvl9pPr>
          </a:lstStyle>
          <a:p>
            <a:pPr algn="just">
              <a:defRPr/>
            </a:pPr>
            <a:r>
              <a:rPr lang="pt-BR" altLang="pt-BR" sz="2400" dirty="0" smtClean="0">
                <a:latin typeface="+mj-lt"/>
              </a:rPr>
              <a:t>    </a:t>
            </a:r>
          </a:p>
          <a:p>
            <a:pPr marL="88900" indent="0" algn="just">
              <a:defRPr/>
            </a:pPr>
            <a:endParaRPr lang="pt-BR" altLang="pt-BR" sz="2400" dirty="0">
              <a:cs typeface="Times New Roman" pitchFamily="18" charset="0"/>
            </a:endParaRPr>
          </a:p>
        </p:txBody>
      </p:sp>
      <p:sp>
        <p:nvSpPr>
          <p:cNvPr id="27652" name="Text Box 5"/>
          <p:cNvSpPr txBox="1">
            <a:spLocks noChangeArrowheads="1"/>
          </p:cNvSpPr>
          <p:nvPr/>
        </p:nvSpPr>
        <p:spPr bwMode="auto">
          <a:xfrm>
            <a:off x="8652446" y="6410325"/>
            <a:ext cx="538609" cy="369332"/>
          </a:xfrm>
          <a:prstGeom prst="rect">
            <a:avLst/>
          </a:prstGeom>
          <a:solidFill>
            <a:schemeClr val="bg1"/>
          </a:solidFill>
          <a:ln>
            <a:noFill/>
          </a:ln>
          <a:effectLst/>
          <a:extLs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eaLnBrk="1" hangingPunct="1"/>
            <a:r>
              <a:rPr lang="pt-BR" altLang="pt-BR" sz="2400"/>
              <a:t>       </a:t>
            </a:r>
          </a:p>
        </p:txBody>
      </p:sp>
      <p:sp>
        <p:nvSpPr>
          <p:cNvPr id="9" name="Retângulo 2"/>
          <p:cNvSpPr>
            <a:spLocks noChangeArrowheads="1"/>
          </p:cNvSpPr>
          <p:nvPr/>
        </p:nvSpPr>
        <p:spPr bwMode="auto">
          <a:xfrm>
            <a:off x="1012825" y="1163638"/>
            <a:ext cx="79089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pt-BR" altLang="pt-BR" sz="2400" b="1" dirty="0" smtClean="0">
                <a:solidFill>
                  <a:schemeClr val="bg1"/>
                </a:solidFill>
                <a:ea typeface="Calibri" pitchFamily="34" charset="0"/>
                <a:cs typeface="Calibri" pitchFamily="34" charset="0"/>
              </a:rPr>
              <a:t>CREDENCIAMENTO</a:t>
            </a:r>
            <a:endParaRPr lang="pt-BR" altLang="pt-BR" sz="2400" dirty="0">
              <a:solidFill>
                <a:schemeClr val="bg1"/>
              </a:solidFill>
              <a:ea typeface="Calibri" pitchFamily="34" charset="0"/>
              <a:cs typeface="Calibri" pitchFamily="34" charset="0"/>
            </a:endParaRPr>
          </a:p>
        </p:txBody>
      </p:sp>
      <p:sp>
        <p:nvSpPr>
          <p:cNvPr id="10" name="Retângulo 2"/>
          <p:cNvSpPr>
            <a:spLocks noChangeArrowheads="1"/>
          </p:cNvSpPr>
          <p:nvPr/>
        </p:nvSpPr>
        <p:spPr bwMode="auto">
          <a:xfrm>
            <a:off x="1165225" y="1316038"/>
            <a:ext cx="79089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pt-BR" altLang="pt-BR" sz="2400" b="1" dirty="0" smtClean="0">
                <a:solidFill>
                  <a:schemeClr val="bg1"/>
                </a:solidFill>
                <a:ea typeface="Calibri" pitchFamily="34" charset="0"/>
                <a:cs typeface="Calibri" pitchFamily="34" charset="0"/>
              </a:rPr>
              <a:t>CREDENCIAMENTO</a:t>
            </a:r>
            <a:endParaRPr lang="pt-BR" altLang="pt-BR" sz="2400" dirty="0">
              <a:solidFill>
                <a:schemeClr val="bg1"/>
              </a:solidFill>
              <a:ea typeface="Calibri" pitchFamily="34" charset="0"/>
              <a:cs typeface="Calibri" pitchFamily="34" charset="0"/>
            </a:endParaRPr>
          </a:p>
        </p:txBody>
      </p:sp>
      <p:sp>
        <p:nvSpPr>
          <p:cNvPr id="11" name="Título 1"/>
          <p:cNvSpPr txBox="1">
            <a:spLocks/>
          </p:cNvSpPr>
          <p:nvPr/>
        </p:nvSpPr>
        <p:spPr>
          <a:xfrm>
            <a:off x="-1" y="0"/>
            <a:ext cx="9144001" cy="854353"/>
          </a:xfrm>
          <a:prstGeom prst="rect">
            <a:avLst/>
          </a:prstGeom>
          <a:solidFill>
            <a:schemeClr val="bg1"/>
          </a:solidFill>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pt-BR" b="1" dirty="0" smtClean="0">
              <a:solidFill>
                <a:schemeClr val="bg1"/>
              </a:solidFill>
            </a:endParaRPr>
          </a:p>
        </p:txBody>
      </p:sp>
      <p:sp>
        <p:nvSpPr>
          <p:cNvPr id="5" name="Seta para a direita 4"/>
          <p:cNvSpPr/>
          <p:nvPr/>
        </p:nvSpPr>
        <p:spPr>
          <a:xfrm>
            <a:off x="0" y="3340005"/>
            <a:ext cx="2880320" cy="2485653"/>
          </a:xfrm>
          <a:prstGeom prst="rightArrow">
            <a:avLst/>
          </a:prstGeom>
          <a:solidFill>
            <a:srgbClr val="002060"/>
          </a:solidFill>
          <a:ln>
            <a:noFill/>
          </a:ln>
          <a:effectLst>
            <a:outerShdw blurRad="225425" dist="50800" dir="5220000" algn="ctr">
              <a:srgbClr val="000000">
                <a:alpha val="33000"/>
              </a:srgbClr>
            </a:outerShdw>
            <a:softEdge rad="3175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smtClean="0">
                <a:solidFill>
                  <a:schemeClr val="bg1"/>
                </a:solidFill>
              </a:rPr>
              <a:t>Processo Decisório</a:t>
            </a:r>
          </a:p>
          <a:p>
            <a:pPr algn="ctr"/>
            <a:r>
              <a:rPr lang="pt-BR" sz="2400" b="1" dirty="0" smtClean="0">
                <a:solidFill>
                  <a:schemeClr val="bg1"/>
                </a:solidFill>
              </a:rPr>
              <a:t>Investimentos</a:t>
            </a:r>
            <a:endParaRPr lang="pt-BR" sz="2400" b="1" dirty="0">
              <a:solidFill>
                <a:schemeClr val="bg1"/>
              </a:solidFill>
            </a:endParaRPr>
          </a:p>
        </p:txBody>
      </p:sp>
      <p:graphicFrame>
        <p:nvGraphicFramePr>
          <p:cNvPr id="13" name="Diagrama 12"/>
          <p:cNvGraphicFramePr/>
          <p:nvPr>
            <p:extLst>
              <p:ext uri="{D42A27DB-BD31-4B8C-83A1-F6EECF244321}">
                <p14:modId xmlns:p14="http://schemas.microsoft.com/office/powerpoint/2010/main" val="3124803232"/>
              </p:ext>
            </p:extLst>
          </p:nvPr>
        </p:nvGraphicFramePr>
        <p:xfrm>
          <a:off x="179512" y="168795"/>
          <a:ext cx="9143999" cy="62216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21124633"/>
      </p:ext>
    </p:extLst>
  </p:cSld>
  <p:clrMapOvr>
    <a:masterClrMapping/>
  </p:clrMapOvr>
  <p:transition spd="slow">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p:cNvSpPr>
          <p:nvPr/>
        </p:nvSpPr>
        <p:spPr bwMode="auto">
          <a:xfrm>
            <a:off x="0" y="944563"/>
            <a:ext cx="903605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lstStyle>
            <a:lvl1pPr marL="382588" indent="-342900" defTabSz="822325" eaLnBrk="0" hangingPunct="0">
              <a:defRPr sz="2000">
                <a:solidFill>
                  <a:schemeClr val="tx1"/>
                </a:solidFill>
                <a:latin typeface="Times New Roman" pitchFamily="18" charset="0"/>
              </a:defRPr>
            </a:lvl1pPr>
            <a:lvl2pPr marL="742950" indent="-285750" defTabSz="822325" eaLnBrk="0" hangingPunct="0">
              <a:defRPr sz="2000">
                <a:solidFill>
                  <a:schemeClr val="tx1"/>
                </a:solidFill>
                <a:latin typeface="Times New Roman" pitchFamily="18" charset="0"/>
              </a:defRPr>
            </a:lvl2pPr>
            <a:lvl3pPr marL="1143000" indent="-228600" defTabSz="822325" eaLnBrk="0" hangingPunct="0">
              <a:defRPr sz="2000">
                <a:solidFill>
                  <a:schemeClr val="tx1"/>
                </a:solidFill>
                <a:latin typeface="Times New Roman" pitchFamily="18" charset="0"/>
              </a:defRPr>
            </a:lvl3pPr>
            <a:lvl4pPr marL="1600200" indent="-228600" defTabSz="822325" eaLnBrk="0" hangingPunct="0">
              <a:defRPr sz="2000">
                <a:solidFill>
                  <a:schemeClr val="tx1"/>
                </a:solidFill>
                <a:latin typeface="Times New Roman" pitchFamily="18" charset="0"/>
              </a:defRPr>
            </a:lvl4pPr>
            <a:lvl5pPr marL="2057400" indent="-228600" defTabSz="822325" eaLnBrk="0" hangingPunct="0">
              <a:defRPr sz="2000">
                <a:solidFill>
                  <a:schemeClr val="tx1"/>
                </a:solidFill>
                <a:latin typeface="Times New Roman" pitchFamily="18" charset="0"/>
              </a:defRPr>
            </a:lvl5pPr>
            <a:lvl6pPr marL="2514600" indent="-228600" algn="ctr" defTabSz="822325" eaLnBrk="0" fontAlgn="base" hangingPunct="0">
              <a:spcBef>
                <a:spcPct val="0"/>
              </a:spcBef>
              <a:spcAft>
                <a:spcPct val="0"/>
              </a:spcAft>
              <a:defRPr sz="2000">
                <a:solidFill>
                  <a:schemeClr val="tx1"/>
                </a:solidFill>
                <a:latin typeface="Times New Roman" pitchFamily="18" charset="0"/>
              </a:defRPr>
            </a:lvl6pPr>
            <a:lvl7pPr marL="2971800" indent="-228600" algn="ctr" defTabSz="822325" eaLnBrk="0" fontAlgn="base" hangingPunct="0">
              <a:spcBef>
                <a:spcPct val="0"/>
              </a:spcBef>
              <a:spcAft>
                <a:spcPct val="0"/>
              </a:spcAft>
              <a:defRPr sz="2000">
                <a:solidFill>
                  <a:schemeClr val="tx1"/>
                </a:solidFill>
                <a:latin typeface="Times New Roman" pitchFamily="18" charset="0"/>
              </a:defRPr>
            </a:lvl7pPr>
            <a:lvl8pPr marL="3429000" indent="-228600" algn="ctr" defTabSz="822325" eaLnBrk="0" fontAlgn="base" hangingPunct="0">
              <a:spcBef>
                <a:spcPct val="0"/>
              </a:spcBef>
              <a:spcAft>
                <a:spcPct val="0"/>
              </a:spcAft>
              <a:defRPr sz="2000">
                <a:solidFill>
                  <a:schemeClr val="tx1"/>
                </a:solidFill>
                <a:latin typeface="Times New Roman" pitchFamily="18" charset="0"/>
              </a:defRPr>
            </a:lvl8pPr>
            <a:lvl9pPr marL="3886200" indent="-228600" algn="ctr" defTabSz="822325" eaLnBrk="0" fontAlgn="base" hangingPunct="0">
              <a:spcBef>
                <a:spcPct val="0"/>
              </a:spcBef>
              <a:spcAft>
                <a:spcPct val="0"/>
              </a:spcAft>
              <a:defRPr sz="2000">
                <a:solidFill>
                  <a:schemeClr val="tx1"/>
                </a:solidFill>
                <a:latin typeface="Times New Roman" pitchFamily="18" charset="0"/>
              </a:defRPr>
            </a:lvl9pPr>
          </a:lstStyle>
          <a:p>
            <a:pPr algn="just">
              <a:defRPr/>
            </a:pPr>
            <a:r>
              <a:rPr lang="pt-BR" altLang="pt-BR" sz="2400" dirty="0" smtClean="0">
                <a:latin typeface="+mj-lt"/>
              </a:rPr>
              <a:t>    </a:t>
            </a:r>
          </a:p>
          <a:p>
            <a:pPr marL="88900" indent="0" algn="just">
              <a:defRPr/>
            </a:pPr>
            <a:endParaRPr lang="pt-BR" altLang="pt-BR" sz="2400" dirty="0">
              <a:cs typeface="Times New Roman" pitchFamily="18" charset="0"/>
            </a:endParaRPr>
          </a:p>
        </p:txBody>
      </p:sp>
      <p:sp>
        <p:nvSpPr>
          <p:cNvPr id="27652" name="Text Box 5"/>
          <p:cNvSpPr txBox="1">
            <a:spLocks noChangeArrowheads="1"/>
          </p:cNvSpPr>
          <p:nvPr/>
        </p:nvSpPr>
        <p:spPr bwMode="auto">
          <a:xfrm>
            <a:off x="8652446" y="6410325"/>
            <a:ext cx="538609" cy="369332"/>
          </a:xfrm>
          <a:prstGeom prst="rect">
            <a:avLst/>
          </a:prstGeom>
          <a:solidFill>
            <a:schemeClr val="bg1"/>
          </a:solidFill>
          <a:ln>
            <a:noFill/>
          </a:ln>
          <a:effectLst/>
          <a:extLs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eaLnBrk="1" hangingPunct="1"/>
            <a:r>
              <a:rPr lang="pt-BR" altLang="pt-BR" sz="2400"/>
              <a:t>       </a:t>
            </a:r>
          </a:p>
        </p:txBody>
      </p:sp>
      <p:sp>
        <p:nvSpPr>
          <p:cNvPr id="9" name="Retângulo 2"/>
          <p:cNvSpPr>
            <a:spLocks noChangeArrowheads="1"/>
          </p:cNvSpPr>
          <p:nvPr/>
        </p:nvSpPr>
        <p:spPr bwMode="auto">
          <a:xfrm>
            <a:off x="1012825" y="1163638"/>
            <a:ext cx="79089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pt-BR" altLang="pt-BR" sz="2400" b="1" dirty="0" smtClean="0">
                <a:solidFill>
                  <a:schemeClr val="bg1"/>
                </a:solidFill>
                <a:ea typeface="Calibri" pitchFamily="34" charset="0"/>
                <a:cs typeface="Calibri" pitchFamily="34" charset="0"/>
              </a:rPr>
              <a:t>CREDENCIAMENTO</a:t>
            </a:r>
            <a:endParaRPr lang="pt-BR" altLang="pt-BR" sz="2400" dirty="0">
              <a:solidFill>
                <a:schemeClr val="bg1"/>
              </a:solidFill>
              <a:ea typeface="Calibri" pitchFamily="34" charset="0"/>
              <a:cs typeface="Calibri" pitchFamily="34" charset="0"/>
            </a:endParaRPr>
          </a:p>
        </p:txBody>
      </p:sp>
      <p:sp>
        <p:nvSpPr>
          <p:cNvPr id="10" name="Retângulo 2"/>
          <p:cNvSpPr>
            <a:spLocks noChangeArrowheads="1"/>
          </p:cNvSpPr>
          <p:nvPr/>
        </p:nvSpPr>
        <p:spPr bwMode="auto">
          <a:xfrm>
            <a:off x="1165225" y="1316038"/>
            <a:ext cx="79089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pt-BR" altLang="pt-BR" sz="2400" b="1" dirty="0" smtClean="0">
                <a:solidFill>
                  <a:schemeClr val="bg1"/>
                </a:solidFill>
                <a:ea typeface="Calibri" pitchFamily="34" charset="0"/>
                <a:cs typeface="Calibri" pitchFamily="34" charset="0"/>
              </a:rPr>
              <a:t>CREDENCIAMENTO</a:t>
            </a:r>
            <a:endParaRPr lang="pt-BR" altLang="pt-BR" sz="2400" dirty="0">
              <a:solidFill>
                <a:schemeClr val="bg1"/>
              </a:solidFill>
              <a:ea typeface="Calibri" pitchFamily="34" charset="0"/>
              <a:cs typeface="Calibri" pitchFamily="34" charset="0"/>
            </a:endParaRPr>
          </a:p>
        </p:txBody>
      </p:sp>
      <p:sp>
        <p:nvSpPr>
          <p:cNvPr id="11" name="Título 1"/>
          <p:cNvSpPr txBox="1">
            <a:spLocks/>
          </p:cNvSpPr>
          <p:nvPr/>
        </p:nvSpPr>
        <p:spPr>
          <a:xfrm>
            <a:off x="-1" y="0"/>
            <a:ext cx="9144001" cy="854353"/>
          </a:xfrm>
          <a:prstGeom prst="rect">
            <a:avLst/>
          </a:prstGeom>
          <a:solidFill>
            <a:schemeClr val="bg1"/>
          </a:solidFill>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pt-BR" b="1" dirty="0" smtClean="0">
              <a:solidFill>
                <a:schemeClr val="bg1"/>
              </a:solidFill>
            </a:endParaRPr>
          </a:p>
        </p:txBody>
      </p:sp>
      <p:sp>
        <p:nvSpPr>
          <p:cNvPr id="5" name="Seta para a direita 4"/>
          <p:cNvSpPr/>
          <p:nvPr/>
        </p:nvSpPr>
        <p:spPr>
          <a:xfrm>
            <a:off x="0" y="3340005"/>
            <a:ext cx="2880320" cy="2485653"/>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smtClean="0">
                <a:solidFill>
                  <a:schemeClr val="bg1"/>
                </a:solidFill>
              </a:rPr>
              <a:t>Supervisão Decisório</a:t>
            </a:r>
          </a:p>
          <a:p>
            <a:pPr algn="ctr"/>
            <a:r>
              <a:rPr lang="pt-BR" sz="2400" b="1" dirty="0" smtClean="0">
                <a:solidFill>
                  <a:schemeClr val="bg1"/>
                </a:solidFill>
              </a:rPr>
              <a:t>Investimentos</a:t>
            </a:r>
            <a:endParaRPr lang="pt-BR" sz="2400" b="1" dirty="0">
              <a:solidFill>
                <a:schemeClr val="bg1"/>
              </a:solidFill>
            </a:endParaRPr>
          </a:p>
        </p:txBody>
      </p:sp>
      <p:graphicFrame>
        <p:nvGraphicFramePr>
          <p:cNvPr id="13" name="Diagrama 12"/>
          <p:cNvGraphicFramePr/>
          <p:nvPr>
            <p:extLst>
              <p:ext uri="{D42A27DB-BD31-4B8C-83A1-F6EECF244321}">
                <p14:modId xmlns:p14="http://schemas.microsoft.com/office/powerpoint/2010/main" val="3271105493"/>
              </p:ext>
            </p:extLst>
          </p:nvPr>
        </p:nvGraphicFramePr>
        <p:xfrm>
          <a:off x="47056" y="229163"/>
          <a:ext cx="9143999" cy="62216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2932134"/>
      </p:ext>
    </p:extLst>
  </p:cSld>
  <p:clrMapOvr>
    <a:masterClrMapping/>
  </p:clrMapOvr>
  <p:transition spd="slow">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6"/>
          <p:cNvSpPr>
            <a:spLocks noGrp="1"/>
          </p:cNvSpPr>
          <p:nvPr>
            <p:ph idx="1"/>
          </p:nvPr>
        </p:nvSpPr>
        <p:spPr>
          <a:xfrm>
            <a:off x="6896" y="866220"/>
            <a:ext cx="9144000" cy="6005522"/>
          </a:xfrm>
          <a:noFill/>
        </p:spPr>
        <p:txBody>
          <a:bodyPr>
            <a:normAutofit/>
          </a:bodyPr>
          <a:lstStyle/>
          <a:p>
            <a:pPr>
              <a:buFont typeface="Wingdings" pitchFamily="2" charset="2"/>
              <a:buChar char="ü"/>
            </a:pPr>
            <a:r>
              <a:rPr lang="pt-BR" sz="3000" b="1" dirty="0" smtClean="0">
                <a:latin typeface="Times New Roman"/>
              </a:rPr>
              <a:t>Termo de Análise do </a:t>
            </a:r>
            <a:r>
              <a:rPr lang="pt-BR" sz="3000" b="1" dirty="0" smtClean="0">
                <a:latin typeface="Times New Roman"/>
              </a:rPr>
              <a:t>Credenciamento;</a:t>
            </a:r>
            <a:endParaRPr lang="pt-BR" sz="3000" b="1" dirty="0" smtClean="0">
              <a:latin typeface="Times New Roman"/>
            </a:endParaRPr>
          </a:p>
          <a:p>
            <a:pPr>
              <a:buFont typeface="Wingdings" pitchFamily="2" charset="2"/>
              <a:buChar char="ü"/>
            </a:pPr>
            <a:r>
              <a:rPr lang="pt-BR" sz="3000" b="1" dirty="0">
                <a:latin typeface="Times New Roman"/>
              </a:rPr>
              <a:t>A</a:t>
            </a:r>
            <a:r>
              <a:rPr lang="pt-BR" sz="3000" b="1" dirty="0" smtClean="0">
                <a:latin typeface="Times New Roman"/>
              </a:rPr>
              <a:t>testado de Credenciamento;</a:t>
            </a:r>
          </a:p>
          <a:p>
            <a:pPr>
              <a:buFont typeface="Wingdings" pitchFamily="2" charset="2"/>
              <a:buChar char="ü"/>
            </a:pPr>
            <a:r>
              <a:rPr lang="pt-BR" sz="3000" b="1" dirty="0" smtClean="0">
                <a:latin typeface="Times New Roman"/>
              </a:rPr>
              <a:t>Os </a:t>
            </a:r>
            <a:r>
              <a:rPr lang="pt-BR" sz="3000" b="1" dirty="0">
                <a:latin typeface="Times New Roman"/>
              </a:rPr>
              <a:t>documentos </a:t>
            </a:r>
            <a:r>
              <a:rPr lang="pt-BR" sz="3000" b="1" dirty="0" smtClean="0">
                <a:latin typeface="Times New Roman"/>
              </a:rPr>
              <a:t>c/ </a:t>
            </a:r>
            <a:r>
              <a:rPr lang="pt-BR" sz="3000" b="1" dirty="0">
                <a:latin typeface="Times New Roman"/>
              </a:rPr>
              <a:t>data de emissão e validade, disponibilizados pela instituição </a:t>
            </a:r>
            <a:r>
              <a:rPr lang="pt-BR" sz="3000" b="1" dirty="0" smtClean="0">
                <a:latin typeface="Times New Roman"/>
              </a:rPr>
              <a:t>na </a:t>
            </a:r>
            <a:r>
              <a:rPr lang="pt-BR" sz="3000" b="1" dirty="0">
                <a:latin typeface="Times New Roman"/>
              </a:rPr>
              <a:t>internet, poderão ser mantidos pelo RPPS </a:t>
            </a:r>
            <a:r>
              <a:rPr lang="pt-BR" sz="3000" b="1" dirty="0" smtClean="0">
                <a:latin typeface="Times New Roman"/>
              </a:rPr>
              <a:t>em </a:t>
            </a:r>
            <a:r>
              <a:rPr lang="pt-BR" sz="3000" b="1" dirty="0">
                <a:latin typeface="Times New Roman"/>
              </a:rPr>
              <a:t>meio </a:t>
            </a:r>
            <a:r>
              <a:rPr lang="pt-BR" sz="3000" b="1" dirty="0" smtClean="0">
                <a:latin typeface="Times New Roman"/>
              </a:rPr>
              <a:t>digital</a:t>
            </a:r>
            <a:r>
              <a:rPr lang="pt-BR" sz="3000" b="1" dirty="0" smtClean="0">
                <a:latin typeface="Times New Roman"/>
              </a:rPr>
              <a:t>.</a:t>
            </a:r>
            <a:endParaRPr lang="pt-BR" sz="3000" b="1" dirty="0">
              <a:latin typeface="Times New Roman"/>
            </a:endParaRPr>
          </a:p>
        </p:txBody>
      </p:sp>
      <p:sp>
        <p:nvSpPr>
          <p:cNvPr id="3" name="Retângulo 2"/>
          <p:cNvSpPr/>
          <p:nvPr/>
        </p:nvSpPr>
        <p:spPr>
          <a:xfrm>
            <a:off x="0" y="275511"/>
            <a:ext cx="9144000" cy="553998"/>
          </a:xfrm>
          <a:prstGeom prst="rect">
            <a:avLst/>
          </a:prstGeom>
          <a:solidFill>
            <a:schemeClr val="bg1"/>
          </a:solidFill>
        </p:spPr>
        <p:txBody>
          <a:bodyPr wrap="square">
            <a:spAutoFit/>
          </a:bodyPr>
          <a:lstStyle/>
          <a:p>
            <a:pPr algn="ctr"/>
            <a:r>
              <a:rPr lang="pt-BR" sz="3000" b="1" dirty="0" smtClean="0">
                <a:solidFill>
                  <a:srgbClr val="000080"/>
                </a:solidFill>
              </a:rPr>
              <a:t>Racionalização do credenciamento - Portaria 519/2011</a:t>
            </a:r>
            <a:endParaRPr lang="pt-BR" sz="3000" dirty="0">
              <a:solidFill>
                <a:srgbClr val="000080"/>
              </a:solidFill>
            </a:endParaRPr>
          </a:p>
        </p:txBody>
      </p:sp>
      <p:graphicFrame>
        <p:nvGraphicFramePr>
          <p:cNvPr id="5" name="Diagrama 4"/>
          <p:cNvGraphicFramePr/>
          <p:nvPr>
            <p:extLst>
              <p:ext uri="{D42A27DB-BD31-4B8C-83A1-F6EECF244321}">
                <p14:modId xmlns:p14="http://schemas.microsoft.com/office/powerpoint/2010/main" val="2470662766"/>
              </p:ext>
            </p:extLst>
          </p:nvPr>
        </p:nvGraphicFramePr>
        <p:xfrm>
          <a:off x="539552" y="2492895"/>
          <a:ext cx="7632848" cy="49685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58494708"/>
      </p:ext>
    </p:extLst>
  </p:cSld>
  <p:clrMapOvr>
    <a:masterClrMapping/>
  </p:clrMapOvr>
  <p:transition spd="med">
    <p:circl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1" y="0"/>
            <a:ext cx="9144001" cy="854353"/>
          </a:xfrm>
          <a:prstGeom prst="rect">
            <a:avLst/>
          </a:prstGeom>
          <a:solidFill>
            <a:srgbClr val="002060"/>
          </a:solidFill>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pt-BR" b="1" dirty="0" smtClean="0">
              <a:solidFill>
                <a:schemeClr val="bg1"/>
              </a:solidFill>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7176"/>
            <a:ext cx="9144000" cy="5468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Elipse 4"/>
          <p:cNvSpPr/>
          <p:nvPr/>
        </p:nvSpPr>
        <p:spPr>
          <a:xfrm>
            <a:off x="2051720" y="3861048"/>
            <a:ext cx="7236296" cy="2448272"/>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081548258"/>
      </p:ext>
    </p:extLst>
  </p:cSld>
  <p:clrMapOvr>
    <a:masterClrMapping/>
  </p:clrMapOvr>
  <p:transition spd="med">
    <p:circl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30629" y="-99392"/>
            <a:ext cx="6263224" cy="1015663"/>
          </a:xfrm>
          <a:prstGeom prst="rect">
            <a:avLst/>
          </a:prstGeom>
        </p:spPr>
        <p:txBody>
          <a:bodyPr wrap="square">
            <a:spAutoFit/>
          </a:bodyPr>
          <a:lstStyle/>
          <a:p>
            <a:pPr algn="ctr"/>
            <a:r>
              <a:rPr lang="pt-BR" sz="3000" b="1" dirty="0" smtClean="0">
                <a:solidFill>
                  <a:schemeClr val="bg1"/>
                </a:solidFill>
              </a:rPr>
              <a:t>TERMO DE CREDENCIAMENTO</a:t>
            </a:r>
          </a:p>
          <a:p>
            <a:pPr algn="ctr"/>
            <a:r>
              <a:rPr lang="pt-BR" sz="3000" b="1" dirty="0" smtClean="0">
                <a:solidFill>
                  <a:schemeClr val="bg1"/>
                </a:solidFill>
              </a:rPr>
              <a:t>MODELOS DISPONIBILIZADOS</a:t>
            </a:r>
            <a:endParaRPr lang="pt-BR" sz="3000" dirty="0">
              <a:solidFill>
                <a:schemeClr val="bg1"/>
              </a:solidFill>
            </a:endParaRPr>
          </a:p>
        </p:txBody>
      </p:sp>
      <p:graphicFrame>
        <p:nvGraphicFramePr>
          <p:cNvPr id="5" name="Diagrama 4"/>
          <p:cNvGraphicFramePr/>
          <p:nvPr>
            <p:extLst>
              <p:ext uri="{D42A27DB-BD31-4B8C-83A1-F6EECF244321}">
                <p14:modId xmlns:p14="http://schemas.microsoft.com/office/powerpoint/2010/main" val="520286997"/>
              </p:ext>
            </p:extLst>
          </p:nvPr>
        </p:nvGraphicFramePr>
        <p:xfrm>
          <a:off x="107504" y="916271"/>
          <a:ext cx="8784976" cy="56810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ítulo 1"/>
          <p:cNvSpPr txBox="1">
            <a:spLocks/>
          </p:cNvSpPr>
          <p:nvPr/>
        </p:nvSpPr>
        <p:spPr>
          <a:xfrm>
            <a:off x="-1" y="0"/>
            <a:ext cx="9144001" cy="854353"/>
          </a:xfrm>
          <a:prstGeom prst="rect">
            <a:avLst/>
          </a:prstGeom>
          <a:solidFill>
            <a:schemeClr val="bg1"/>
          </a:solidFill>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pt-BR" b="1" dirty="0" smtClean="0">
              <a:solidFill>
                <a:schemeClr val="bg1"/>
              </a:solidFill>
            </a:endParaRPr>
          </a:p>
        </p:txBody>
      </p:sp>
    </p:spTree>
    <p:extLst>
      <p:ext uri="{BB962C8B-B14F-4D97-AF65-F5344CB8AC3E}">
        <p14:creationId xmlns:p14="http://schemas.microsoft.com/office/powerpoint/2010/main" val="497417157"/>
      </p:ext>
    </p:extLst>
  </p:cSld>
  <p:clrMapOvr>
    <a:masterClrMapping/>
  </p:clrMapOvr>
  <p:transition spd="med">
    <p:circl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30629" y="-99392"/>
            <a:ext cx="6263224" cy="1015663"/>
          </a:xfrm>
          <a:prstGeom prst="rect">
            <a:avLst/>
          </a:prstGeom>
        </p:spPr>
        <p:txBody>
          <a:bodyPr wrap="square">
            <a:spAutoFit/>
          </a:bodyPr>
          <a:lstStyle/>
          <a:p>
            <a:pPr algn="ctr"/>
            <a:r>
              <a:rPr lang="pt-BR" sz="3000" b="1" dirty="0" smtClean="0">
                <a:solidFill>
                  <a:schemeClr val="bg1"/>
                </a:solidFill>
              </a:rPr>
              <a:t>TERMO DE CREDENCIAMENTO</a:t>
            </a:r>
          </a:p>
          <a:p>
            <a:pPr algn="ctr"/>
            <a:r>
              <a:rPr lang="pt-BR" sz="3000" b="1" dirty="0" smtClean="0">
                <a:solidFill>
                  <a:schemeClr val="bg1"/>
                </a:solidFill>
              </a:rPr>
              <a:t>MODELOS DISPONIBILIZADOS</a:t>
            </a:r>
            <a:endParaRPr lang="pt-BR" sz="3000" dirty="0">
              <a:solidFill>
                <a:schemeClr val="bg1"/>
              </a:solidFill>
            </a:endParaRPr>
          </a:p>
        </p:txBody>
      </p:sp>
      <p:sp>
        <p:nvSpPr>
          <p:cNvPr id="6" name="Título 1"/>
          <p:cNvSpPr txBox="1">
            <a:spLocks/>
          </p:cNvSpPr>
          <p:nvPr/>
        </p:nvSpPr>
        <p:spPr>
          <a:xfrm>
            <a:off x="-1" y="0"/>
            <a:ext cx="9144001" cy="854353"/>
          </a:xfrm>
          <a:prstGeom prst="rect">
            <a:avLst/>
          </a:prstGeom>
          <a:solidFill>
            <a:srgbClr val="002060"/>
          </a:solidFill>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pt-BR" b="1" dirty="0" smtClean="0">
              <a:solidFill>
                <a:schemeClr val="bg1"/>
              </a:solidFill>
            </a:endParaRPr>
          </a:p>
        </p:txBody>
      </p:sp>
      <p:sp>
        <p:nvSpPr>
          <p:cNvPr id="7" name="Seta para a direita 6"/>
          <p:cNvSpPr/>
          <p:nvPr/>
        </p:nvSpPr>
        <p:spPr>
          <a:xfrm>
            <a:off x="2339752" y="0"/>
            <a:ext cx="4826544" cy="1649593"/>
          </a:xfrm>
          <a:prstGeom prst="rightArrow">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000" b="1" dirty="0" smtClean="0">
                <a:solidFill>
                  <a:schemeClr val="tx1"/>
                </a:solidFill>
              </a:rPr>
              <a:t>NOVO DAIR</a:t>
            </a:r>
            <a:endParaRPr lang="pt-BR" sz="3000" b="1" dirty="0">
              <a:solidFill>
                <a:schemeClr val="tx1"/>
              </a:solidFill>
            </a:endParaRP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27516"/>
            <a:ext cx="9144000" cy="4725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1818213"/>
      </p:ext>
    </p:extLst>
  </p:cSld>
  <p:clrMapOvr>
    <a:masterClrMapping/>
  </p:clrMapOvr>
  <p:transition spd="med">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p:cNvSpPr>
          <p:nvPr/>
        </p:nvSpPr>
        <p:spPr bwMode="auto">
          <a:xfrm>
            <a:off x="107950" y="1989138"/>
            <a:ext cx="90360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lstStyle>
            <a:lvl1pPr marL="382588" indent="-342900" defTabSz="822325" eaLnBrk="0" hangingPunct="0">
              <a:defRPr sz="2000">
                <a:solidFill>
                  <a:schemeClr val="tx1"/>
                </a:solidFill>
                <a:latin typeface="Times New Roman" pitchFamily="18" charset="0"/>
              </a:defRPr>
            </a:lvl1pPr>
            <a:lvl2pPr marL="742950" indent="-285750" defTabSz="822325" eaLnBrk="0" hangingPunct="0">
              <a:defRPr sz="2000">
                <a:solidFill>
                  <a:schemeClr val="tx1"/>
                </a:solidFill>
                <a:latin typeface="Times New Roman" pitchFamily="18" charset="0"/>
              </a:defRPr>
            </a:lvl2pPr>
            <a:lvl3pPr marL="1143000" indent="-228600" defTabSz="822325" eaLnBrk="0" hangingPunct="0">
              <a:defRPr sz="2000">
                <a:solidFill>
                  <a:schemeClr val="tx1"/>
                </a:solidFill>
                <a:latin typeface="Times New Roman" pitchFamily="18" charset="0"/>
              </a:defRPr>
            </a:lvl3pPr>
            <a:lvl4pPr marL="1600200" indent="-228600" defTabSz="822325" eaLnBrk="0" hangingPunct="0">
              <a:defRPr sz="2000">
                <a:solidFill>
                  <a:schemeClr val="tx1"/>
                </a:solidFill>
                <a:latin typeface="Times New Roman" pitchFamily="18" charset="0"/>
              </a:defRPr>
            </a:lvl4pPr>
            <a:lvl5pPr marL="2057400" indent="-228600" defTabSz="822325" eaLnBrk="0" hangingPunct="0">
              <a:defRPr sz="2000">
                <a:solidFill>
                  <a:schemeClr val="tx1"/>
                </a:solidFill>
                <a:latin typeface="Times New Roman" pitchFamily="18" charset="0"/>
              </a:defRPr>
            </a:lvl5pPr>
            <a:lvl6pPr marL="2514600" indent="-228600" algn="ctr" defTabSz="822325" eaLnBrk="0" fontAlgn="base" hangingPunct="0">
              <a:spcBef>
                <a:spcPct val="0"/>
              </a:spcBef>
              <a:spcAft>
                <a:spcPct val="0"/>
              </a:spcAft>
              <a:defRPr sz="2000">
                <a:solidFill>
                  <a:schemeClr val="tx1"/>
                </a:solidFill>
                <a:latin typeface="Times New Roman" pitchFamily="18" charset="0"/>
              </a:defRPr>
            </a:lvl6pPr>
            <a:lvl7pPr marL="2971800" indent="-228600" algn="ctr" defTabSz="822325" eaLnBrk="0" fontAlgn="base" hangingPunct="0">
              <a:spcBef>
                <a:spcPct val="0"/>
              </a:spcBef>
              <a:spcAft>
                <a:spcPct val="0"/>
              </a:spcAft>
              <a:defRPr sz="2000">
                <a:solidFill>
                  <a:schemeClr val="tx1"/>
                </a:solidFill>
                <a:latin typeface="Times New Roman" pitchFamily="18" charset="0"/>
              </a:defRPr>
            </a:lvl7pPr>
            <a:lvl8pPr marL="3429000" indent="-228600" algn="ctr" defTabSz="822325" eaLnBrk="0" fontAlgn="base" hangingPunct="0">
              <a:spcBef>
                <a:spcPct val="0"/>
              </a:spcBef>
              <a:spcAft>
                <a:spcPct val="0"/>
              </a:spcAft>
              <a:defRPr sz="2000">
                <a:solidFill>
                  <a:schemeClr val="tx1"/>
                </a:solidFill>
                <a:latin typeface="Times New Roman" pitchFamily="18" charset="0"/>
              </a:defRPr>
            </a:lvl8pPr>
            <a:lvl9pPr marL="3886200" indent="-228600" algn="ctr" defTabSz="822325" eaLnBrk="0" fontAlgn="base" hangingPunct="0">
              <a:spcBef>
                <a:spcPct val="0"/>
              </a:spcBef>
              <a:spcAft>
                <a:spcPct val="0"/>
              </a:spcAft>
              <a:defRPr sz="2000">
                <a:solidFill>
                  <a:schemeClr val="tx1"/>
                </a:solidFill>
                <a:latin typeface="Times New Roman" pitchFamily="18" charset="0"/>
              </a:defRPr>
            </a:lvl9pPr>
          </a:lstStyle>
          <a:p>
            <a:pPr marL="774900" algn="just">
              <a:lnSpc>
                <a:spcPct val="150000"/>
              </a:lnSpc>
              <a:buFont typeface="Wingdings" pitchFamily="2" charset="2"/>
              <a:buChar char="à"/>
              <a:defRPr/>
            </a:pPr>
            <a:endParaRPr lang="pt-BR" altLang="pt-BR" b="1" dirty="0" smtClean="0">
              <a:cs typeface="Times New Roman" pitchFamily="18" charset="0"/>
            </a:endParaRPr>
          </a:p>
          <a:p>
            <a:pPr marL="432000" indent="0" algn="just">
              <a:lnSpc>
                <a:spcPct val="150000"/>
              </a:lnSpc>
              <a:defRPr/>
            </a:pPr>
            <a:endParaRPr lang="pt-BR" altLang="pt-BR" b="1" dirty="0" smtClean="0">
              <a:cs typeface="Times New Roman" pitchFamily="18" charset="0"/>
            </a:endParaRPr>
          </a:p>
          <a:p>
            <a:pPr marL="774900" algn="just">
              <a:lnSpc>
                <a:spcPct val="150000"/>
              </a:lnSpc>
              <a:buFont typeface="Wingdings" pitchFamily="2" charset="2"/>
              <a:buChar char="à"/>
              <a:tabLst>
                <a:tab pos="1524000" algn="l"/>
              </a:tabLst>
              <a:defRPr/>
            </a:pPr>
            <a:r>
              <a:rPr lang="pt-BR" altLang="pt-BR" b="1" dirty="0" smtClean="0">
                <a:cs typeface="Times New Roman" pitchFamily="18" charset="0"/>
              </a:rPr>
              <a:t>Declaração que </a:t>
            </a:r>
            <a:r>
              <a:rPr lang="pt-BR" altLang="pt-BR" b="1" dirty="0">
                <a:cs typeface="Times New Roman" pitchFamily="18" charset="0"/>
              </a:rPr>
              <a:t>determinada situação </a:t>
            </a:r>
            <a:r>
              <a:rPr lang="pt-BR" altLang="pt-BR" b="1" dirty="0" smtClean="0">
                <a:cs typeface="Times New Roman" pitchFamily="18" charset="0"/>
              </a:rPr>
              <a:t>foi verificada e atestada</a:t>
            </a:r>
          </a:p>
          <a:p>
            <a:pPr marL="774900" algn="just">
              <a:lnSpc>
                <a:spcPct val="150000"/>
              </a:lnSpc>
              <a:buFont typeface="Wingdings" pitchFamily="2" charset="2"/>
              <a:buChar char="à"/>
              <a:tabLst>
                <a:tab pos="1524000" algn="l"/>
              </a:tabLst>
              <a:defRPr/>
            </a:pPr>
            <a:r>
              <a:rPr lang="pt-BR" altLang="pt-BR" b="1" dirty="0" smtClean="0">
                <a:cs typeface="Times New Roman" pitchFamily="18" charset="0"/>
              </a:rPr>
              <a:t>Formal </a:t>
            </a:r>
            <a:r>
              <a:rPr lang="pt-BR" altLang="pt-BR" b="1" dirty="0" smtClean="0">
                <a:cs typeface="Times New Roman" pitchFamily="18" charset="0"/>
              </a:rPr>
              <a:t>e transparente</a:t>
            </a:r>
            <a:endParaRPr lang="pt-BR" altLang="pt-BR" b="1" dirty="0" smtClean="0">
              <a:cs typeface="Times New Roman" pitchFamily="18" charset="0"/>
            </a:endParaRPr>
          </a:p>
          <a:p>
            <a:pPr marL="774900" algn="just">
              <a:lnSpc>
                <a:spcPct val="150000"/>
              </a:lnSpc>
              <a:buFont typeface="Wingdings" pitchFamily="2" charset="2"/>
              <a:buChar char="à"/>
              <a:tabLst>
                <a:tab pos="1524000" algn="l"/>
              </a:tabLst>
              <a:defRPr/>
            </a:pPr>
            <a:r>
              <a:rPr lang="pt-BR" altLang="pt-BR" b="1" dirty="0" smtClean="0">
                <a:cs typeface="Times New Roman" pitchFamily="18" charset="0"/>
              </a:rPr>
              <a:t>Verificação por </a:t>
            </a:r>
            <a:r>
              <a:rPr lang="pt-BR" altLang="pt-BR" b="1" dirty="0" smtClean="0">
                <a:cs typeface="Times New Roman" pitchFamily="18" charset="0"/>
              </a:rPr>
              <a:t>meio dos </a:t>
            </a:r>
            <a:r>
              <a:rPr lang="pt-BR" altLang="pt-BR" b="1" dirty="0">
                <a:cs typeface="Times New Roman" pitchFamily="18" charset="0"/>
              </a:rPr>
              <a:t>procedimentos padronizados e </a:t>
            </a:r>
            <a:r>
              <a:rPr lang="pt-BR" altLang="pt-BR" b="1" dirty="0" smtClean="0">
                <a:cs typeface="Times New Roman" pitchFamily="18" charset="0"/>
              </a:rPr>
              <a:t>documentados</a:t>
            </a:r>
          </a:p>
          <a:p>
            <a:pPr marL="774900" algn="just">
              <a:lnSpc>
                <a:spcPct val="150000"/>
              </a:lnSpc>
              <a:buFont typeface="Wingdings" pitchFamily="2" charset="2"/>
              <a:buChar char="à"/>
              <a:tabLst>
                <a:tab pos="1524000" algn="l"/>
              </a:tabLst>
              <a:defRPr/>
            </a:pPr>
            <a:r>
              <a:rPr lang="pt-BR" altLang="pt-BR" b="1" dirty="0" smtClean="0">
                <a:cs typeface="Times New Roman" pitchFamily="18" charset="0"/>
              </a:rPr>
              <a:t>Pressupõe </a:t>
            </a:r>
            <a:r>
              <a:rPr lang="pt-BR" altLang="pt-BR" b="1" dirty="0" smtClean="0">
                <a:cs typeface="Times New Roman" pitchFamily="18" charset="0"/>
              </a:rPr>
              <a:t>reavaliação e renovação periódica</a:t>
            </a:r>
            <a:endParaRPr lang="pt-BR" altLang="pt-BR" b="1" dirty="0">
              <a:cs typeface="Times New Roman" pitchFamily="18" charset="0"/>
            </a:endParaRPr>
          </a:p>
          <a:p>
            <a:pPr marL="88900" indent="0" algn="just">
              <a:defRPr/>
            </a:pPr>
            <a:endParaRPr lang="pt-BR" altLang="pt-BR" dirty="0" smtClean="0">
              <a:cs typeface="Times New Roman" pitchFamily="18" charset="0"/>
            </a:endParaRPr>
          </a:p>
        </p:txBody>
      </p:sp>
      <p:sp>
        <p:nvSpPr>
          <p:cNvPr id="13315" name="Text Box 5"/>
          <p:cNvSpPr txBox="1">
            <a:spLocks noChangeArrowheads="1"/>
          </p:cNvSpPr>
          <p:nvPr/>
        </p:nvSpPr>
        <p:spPr bwMode="auto">
          <a:xfrm>
            <a:off x="8699500" y="6410325"/>
            <a:ext cx="444500" cy="304800"/>
          </a:xfrm>
          <a:prstGeom prst="rect">
            <a:avLst/>
          </a:prstGeom>
          <a:solidFill>
            <a:schemeClr val="bg1"/>
          </a:solidFill>
          <a:ln>
            <a:noFill/>
          </a:ln>
          <a:effectLst/>
          <a:extLs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eaLnBrk="1" hangingPunct="1"/>
            <a:r>
              <a:rPr lang="pt-BR" altLang="pt-BR"/>
              <a:t>       </a:t>
            </a:r>
          </a:p>
        </p:txBody>
      </p:sp>
      <p:sp>
        <p:nvSpPr>
          <p:cNvPr id="5" name="Texto Explicativo 1 (Borda e Ênfase) 4"/>
          <p:cNvSpPr/>
          <p:nvPr/>
        </p:nvSpPr>
        <p:spPr bwMode="auto">
          <a:xfrm>
            <a:off x="107950" y="1393825"/>
            <a:ext cx="8828088" cy="431800"/>
          </a:xfrm>
          <a:prstGeom prst="accentBorderCallout1">
            <a:avLst>
              <a:gd name="adj1" fmla="val 18750"/>
              <a:gd name="adj2" fmla="val -8333"/>
              <a:gd name="adj3" fmla="val 87215"/>
              <a:gd name="adj4" fmla="val -12868"/>
            </a:avLst>
          </a:prstGeom>
          <a:solidFill>
            <a:srgbClr val="00B0F0"/>
          </a:solidFill>
          <a:ln>
            <a:solidFill>
              <a:schemeClr val="accent3"/>
            </a:solidFill>
            <a:headEnd type="none" w="med" len="med"/>
            <a:tailEnd type="none" w="med" len="med"/>
          </a:ln>
          <a:effectLst>
            <a:outerShdw blurRad="50800" dist="38100" dir="5400000" algn="t" rotWithShape="0">
              <a:prstClr val="black">
                <a:alpha val="40000"/>
              </a:prstClr>
            </a:outerShdw>
          </a:effectLst>
          <a:extLst/>
        </p:spPr>
        <p:style>
          <a:lnRef idx="3">
            <a:schemeClr val="lt1"/>
          </a:lnRef>
          <a:fillRef idx="1">
            <a:schemeClr val="accent4"/>
          </a:fillRef>
          <a:effectRef idx="1">
            <a:schemeClr val="accent4"/>
          </a:effectRef>
          <a:fontRef idx="minor">
            <a:schemeClr val="lt1"/>
          </a:fontRef>
        </p:style>
        <p:txBody>
          <a:bodyPr lIns="0" tIns="0" rIns="0" bIns="0"/>
          <a:lstStyle/>
          <a:p>
            <a:pPr algn="ctr" eaLnBrk="1" hangingPunct="1">
              <a:defRPr/>
            </a:pPr>
            <a:r>
              <a:rPr lang="pt-BR" sz="2400" b="1" dirty="0">
                <a:solidFill>
                  <a:schemeClr val="tx1"/>
                </a:solidFill>
                <a:latin typeface="+mj-lt"/>
                <a:cs typeface="Calibri" pitchFamily="34" charset="0"/>
              </a:rPr>
              <a:t>O QUE É CERTIFICAÇÃO?</a:t>
            </a:r>
          </a:p>
        </p:txBody>
      </p:sp>
      <p:sp>
        <p:nvSpPr>
          <p:cNvPr id="6" name="Título 1"/>
          <p:cNvSpPr txBox="1">
            <a:spLocks/>
          </p:cNvSpPr>
          <p:nvPr/>
        </p:nvSpPr>
        <p:spPr>
          <a:xfrm>
            <a:off x="-1" y="0"/>
            <a:ext cx="9144001" cy="1143000"/>
          </a:xfrm>
          <a:prstGeom prst="rect">
            <a:avLst/>
          </a:prstGeom>
          <a:solidFill>
            <a:schemeClr val="accent6">
              <a:lumMod val="75000"/>
            </a:schemeClr>
          </a:solidFill>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pt-BR" b="1" dirty="0" smtClean="0">
              <a:solidFill>
                <a:schemeClr val="bg1"/>
              </a:solidFill>
            </a:endParaRPr>
          </a:p>
        </p:txBody>
      </p:sp>
    </p:spTree>
    <p:extLst>
      <p:ext uri="{BB962C8B-B14F-4D97-AF65-F5344CB8AC3E}">
        <p14:creationId xmlns:p14="http://schemas.microsoft.com/office/powerpoint/2010/main" val="897065643"/>
      </p:ext>
    </p:extLst>
  </p:cSld>
  <p:clrMapOvr>
    <a:masterClrMapping/>
  </p:clrMapOvr>
  <p:transition spd="slow">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30629" y="-99392"/>
            <a:ext cx="6263224" cy="1015663"/>
          </a:xfrm>
          <a:prstGeom prst="rect">
            <a:avLst/>
          </a:prstGeom>
        </p:spPr>
        <p:txBody>
          <a:bodyPr wrap="square">
            <a:spAutoFit/>
          </a:bodyPr>
          <a:lstStyle/>
          <a:p>
            <a:pPr algn="ctr"/>
            <a:r>
              <a:rPr lang="pt-BR" sz="3000" b="1" dirty="0" smtClean="0">
                <a:solidFill>
                  <a:schemeClr val="bg1"/>
                </a:solidFill>
              </a:rPr>
              <a:t>TERMO DE CREDENCIAMENTO</a:t>
            </a:r>
          </a:p>
          <a:p>
            <a:pPr algn="ctr"/>
            <a:r>
              <a:rPr lang="pt-BR" sz="3000" b="1" dirty="0" smtClean="0">
                <a:solidFill>
                  <a:schemeClr val="bg1"/>
                </a:solidFill>
              </a:rPr>
              <a:t>MODELOS DISPONIBILIZADOS</a:t>
            </a:r>
            <a:endParaRPr lang="pt-BR" sz="3000" dirty="0">
              <a:solidFill>
                <a:schemeClr val="bg1"/>
              </a:solidFill>
            </a:endParaRPr>
          </a:p>
        </p:txBody>
      </p:sp>
      <p:sp>
        <p:nvSpPr>
          <p:cNvPr id="6" name="Título 1"/>
          <p:cNvSpPr txBox="1">
            <a:spLocks/>
          </p:cNvSpPr>
          <p:nvPr/>
        </p:nvSpPr>
        <p:spPr>
          <a:xfrm>
            <a:off x="-1" y="0"/>
            <a:ext cx="9144001" cy="854353"/>
          </a:xfrm>
          <a:prstGeom prst="rect">
            <a:avLst/>
          </a:prstGeom>
          <a:solidFill>
            <a:srgbClr val="002060"/>
          </a:solidFill>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pt-BR" b="1" dirty="0" smtClean="0">
              <a:solidFill>
                <a:schemeClr val="bg1"/>
              </a:solidFill>
            </a:endParaRPr>
          </a:p>
        </p:txBody>
      </p:sp>
      <p:sp>
        <p:nvSpPr>
          <p:cNvPr id="7" name="Seta para a direita 6"/>
          <p:cNvSpPr/>
          <p:nvPr/>
        </p:nvSpPr>
        <p:spPr>
          <a:xfrm>
            <a:off x="2339752" y="0"/>
            <a:ext cx="4826544" cy="1649593"/>
          </a:xfrm>
          <a:prstGeom prst="rightArrow">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000" b="1" dirty="0" smtClean="0">
                <a:solidFill>
                  <a:schemeClr val="tx1"/>
                </a:solidFill>
              </a:rPr>
              <a:t>NOVO DAIR</a:t>
            </a:r>
            <a:endParaRPr lang="pt-BR" sz="3000" b="1" dirty="0">
              <a:solidFill>
                <a:schemeClr val="tx1"/>
              </a:solidFill>
            </a:endParaRP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2776"/>
            <a:ext cx="9144000"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3609424"/>
      </p:ext>
    </p:extLst>
  </p:cSld>
  <p:clrMapOvr>
    <a:masterClrMapping/>
  </p:clrMapOvr>
  <p:transition spd="med">
    <p:circl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805" y="116632"/>
            <a:ext cx="8972439" cy="4203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805" y="3645024"/>
            <a:ext cx="8894473"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3487933"/>
      </p:ext>
    </p:extLst>
  </p:cSld>
  <p:clrMapOvr>
    <a:masterClrMapping/>
  </p:clrMapOvr>
  <p:transition spd="med">
    <p:circl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8640"/>
            <a:ext cx="9175063" cy="5631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8979843"/>
      </p:ext>
    </p:extLst>
  </p:cSld>
  <p:clrMapOvr>
    <a:masterClrMapping/>
  </p:clrMapOvr>
  <p:transition spd="med">
    <p:circl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ço Reservado para Data 1"/>
          <p:cNvSpPr txBox="1">
            <a:spLocks noGrp="1"/>
          </p:cNvSpPr>
          <p:nvPr/>
        </p:nvSpPr>
        <p:spPr bwMode="auto">
          <a:xfrm>
            <a:off x="960438" y="6356350"/>
            <a:ext cx="1474787" cy="3619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5000" rIns="90000" bIns="45000"/>
          <a:lstStyle/>
          <a:p>
            <a:pPr eaLnBrk="1" hangingPunct="1">
              <a:lnSpc>
                <a:spcPct val="102000"/>
              </a:lnSpc>
              <a:buClr>
                <a:srgbClr val="000000"/>
              </a:buClr>
              <a:buSzPct val="100000"/>
              <a:buFont typeface="Times New Roman" panose="02020603050405020304" pitchFamily="18" charset="0"/>
              <a:buNone/>
              <a:tabLst>
                <a:tab pos="723900" algn="l"/>
                <a:tab pos="1447800" algn="l"/>
              </a:tabLst>
              <a:defRPr/>
            </a:pPr>
            <a:r>
              <a:rPr lang="pt-BR">
                <a:solidFill>
                  <a:srgbClr val="000000"/>
                </a:solidFill>
                <a:latin typeface="+mn-lt"/>
              </a:rPr>
              <a:t>06/06/13</a:t>
            </a:r>
          </a:p>
        </p:txBody>
      </p:sp>
      <p:sp>
        <p:nvSpPr>
          <p:cNvPr id="6" name="Rectangle 13"/>
          <p:cNvSpPr>
            <a:spLocks noChangeArrowheads="1"/>
          </p:cNvSpPr>
          <p:nvPr/>
        </p:nvSpPr>
        <p:spPr bwMode="auto">
          <a:xfrm>
            <a:off x="228600" y="1512838"/>
            <a:ext cx="9067800" cy="85725"/>
          </a:xfrm>
          <a:prstGeom prst="rect">
            <a:avLst/>
          </a:prstGeom>
          <a:solidFill>
            <a:srgbClr val="002060"/>
          </a:solidFill>
          <a:ln w="12700">
            <a:solidFill>
              <a:schemeClr val="accent2"/>
            </a:solidFill>
            <a:miter lim="800000"/>
            <a:headEnd/>
            <a:tailEnd/>
          </a:ln>
          <a:effectLst>
            <a:outerShdw dist="80322" dir="1106097" algn="ctr" rotWithShape="0">
              <a:schemeClr val="bg2"/>
            </a:outerShdw>
          </a:effectLst>
        </p:spPr>
        <p:txBody>
          <a:bodyPr wrap="none" anchor="ctr"/>
          <a:lstStyle/>
          <a:p>
            <a:pPr algn="ctr" defTabSz="914400">
              <a:defRPr/>
            </a:pPr>
            <a:endParaRPr lang="pt-BR" sz="2200" dirty="0">
              <a:solidFill>
                <a:schemeClr val="tx2"/>
              </a:solidFill>
              <a:latin typeface="Times New Roman" pitchFamily="18" charset="0"/>
              <a:ea typeface="+mn-ea"/>
            </a:endParaRPr>
          </a:p>
        </p:txBody>
      </p:sp>
      <p:sp>
        <p:nvSpPr>
          <p:cNvPr id="35844" name="Rectangle 10"/>
          <p:cNvSpPr>
            <a:spLocks noChangeArrowheads="1"/>
          </p:cNvSpPr>
          <p:nvPr/>
        </p:nvSpPr>
        <p:spPr bwMode="auto">
          <a:xfrm>
            <a:off x="0" y="0"/>
            <a:ext cx="9144000" cy="908050"/>
          </a:xfrm>
          <a:prstGeom prst="rect">
            <a:avLst/>
          </a:prstGeom>
          <a:noFill/>
          <a:ln>
            <a:noFill/>
          </a:ln>
        </p:spPr>
        <p:txBody>
          <a:bodyPr/>
          <a:lstStyle/>
          <a:p>
            <a:pPr algn="r" defTabSz="914400">
              <a:lnSpc>
                <a:spcPct val="90000"/>
              </a:lnSpc>
              <a:spcBef>
                <a:spcPct val="20000"/>
              </a:spcBef>
            </a:pPr>
            <a:r>
              <a:rPr lang="pt-BR" altLang="pt-BR" sz="5000" b="1">
                <a:solidFill>
                  <a:srgbClr val="FFFF00"/>
                </a:solidFill>
                <a:cs typeface="Arial" charset="0"/>
              </a:rPr>
              <a:t> </a:t>
            </a:r>
            <a:endParaRPr lang="pt-BR" altLang="pt-BR" sz="5000">
              <a:cs typeface="Arial" charset="0"/>
            </a:endParaRPr>
          </a:p>
        </p:txBody>
      </p:sp>
      <p:sp>
        <p:nvSpPr>
          <p:cNvPr id="86022" name="Rectangle 6"/>
          <p:cNvSpPr>
            <a:spLocks/>
          </p:cNvSpPr>
          <p:nvPr/>
        </p:nvSpPr>
        <p:spPr bwMode="auto">
          <a:xfrm>
            <a:off x="35956" y="936575"/>
            <a:ext cx="9144000" cy="5876925"/>
          </a:xfrm>
          <a:prstGeom prst="rect">
            <a:avLst/>
          </a:prstGeom>
          <a:solidFill>
            <a:schemeClr val="bg1"/>
          </a:solidFill>
          <a:ln>
            <a:noFill/>
          </a:ln>
          <a:extLst/>
        </p:spPr>
        <p:txBody>
          <a:bodyPr lIns="0" tIns="0" rIns="40640" bIns="0"/>
          <a:lstStyle/>
          <a:p>
            <a:pPr marL="382588" indent="-342900" defTabSz="822325" eaLnBrk="1" hangingPunct="1">
              <a:lnSpc>
                <a:spcPct val="150000"/>
              </a:lnSpc>
              <a:spcBef>
                <a:spcPts val="500"/>
              </a:spcBef>
              <a:defRPr/>
            </a:pPr>
            <a:endParaRPr lang="pt-BR" sz="2400" b="1" dirty="0">
              <a:effectLst>
                <a:outerShdw blurRad="38100" dist="38100" dir="2700000" algn="tl">
                  <a:srgbClr val="FFFFFF"/>
                </a:outerShdw>
              </a:effectLst>
              <a:cs typeface="Arial" charset="0"/>
              <a:sym typeface="Erie Bold" charset="0"/>
            </a:endParaRPr>
          </a:p>
          <a:p>
            <a:pPr marL="382588" indent="-342900" defTabSz="822325" eaLnBrk="1" hangingPunct="1">
              <a:lnSpc>
                <a:spcPct val="150000"/>
              </a:lnSpc>
              <a:spcBef>
                <a:spcPts val="500"/>
              </a:spcBef>
              <a:defRPr/>
            </a:pPr>
            <a:endParaRPr lang="pt-BR" sz="2400" b="1" dirty="0">
              <a:effectLst>
                <a:outerShdw blurRad="38100" dist="38100" dir="2700000" algn="tl">
                  <a:srgbClr val="FFFFFF"/>
                </a:outerShdw>
              </a:effectLst>
              <a:cs typeface="Arial" charset="0"/>
              <a:sym typeface="Erie Bold" charset="0"/>
            </a:endParaRPr>
          </a:p>
        </p:txBody>
      </p:sp>
      <p:sp>
        <p:nvSpPr>
          <p:cNvPr id="2" name="Rectangle 13"/>
          <p:cNvSpPr>
            <a:spLocks noChangeArrowheads="1"/>
          </p:cNvSpPr>
          <p:nvPr/>
        </p:nvSpPr>
        <p:spPr bwMode="auto">
          <a:xfrm>
            <a:off x="228600" y="936575"/>
            <a:ext cx="9067800" cy="85725"/>
          </a:xfrm>
          <a:prstGeom prst="rect">
            <a:avLst/>
          </a:prstGeom>
          <a:solidFill>
            <a:srgbClr val="002060"/>
          </a:solidFill>
          <a:ln w="12700">
            <a:solidFill>
              <a:schemeClr val="accent2"/>
            </a:solidFill>
            <a:miter lim="800000"/>
            <a:headEnd/>
            <a:tailEnd/>
          </a:ln>
          <a:effectLst>
            <a:outerShdw dist="80322" dir="1106097" algn="ctr" rotWithShape="0">
              <a:schemeClr val="bg2"/>
            </a:outerShdw>
          </a:effectLst>
        </p:spPr>
        <p:txBody>
          <a:bodyPr wrap="none" anchor="ctr"/>
          <a:lstStyle/>
          <a:p>
            <a:pPr algn="ctr" defTabSz="914400">
              <a:defRPr/>
            </a:pPr>
            <a:endParaRPr lang="pt-BR" sz="2200" dirty="0">
              <a:solidFill>
                <a:schemeClr val="tx2"/>
              </a:solidFill>
              <a:latin typeface="Times New Roman" pitchFamily="18" charset="0"/>
              <a:ea typeface="+mn-ea"/>
            </a:endParaRPr>
          </a:p>
        </p:txBody>
      </p:sp>
      <p:sp>
        <p:nvSpPr>
          <p:cNvPr id="35851" name="Oval 14"/>
          <p:cNvSpPr>
            <a:spLocks noChangeArrowheads="1"/>
          </p:cNvSpPr>
          <p:nvPr/>
        </p:nvSpPr>
        <p:spPr bwMode="auto">
          <a:xfrm>
            <a:off x="1450825" y="1600338"/>
            <a:ext cx="2459038" cy="431800"/>
          </a:xfrm>
          <a:prstGeom prst="ellipse">
            <a:avLst/>
          </a:prstGeom>
          <a:solidFill>
            <a:srgbClr val="002060"/>
          </a:solidFill>
          <a:ln w="38100">
            <a:solidFill>
              <a:schemeClr val="bg2">
                <a:lumMod val="75000"/>
              </a:schemeClr>
            </a:solidFill>
            <a:round/>
            <a:headEnd/>
            <a:tailEnd/>
          </a:ln>
        </p:spPr>
        <p:txBody>
          <a:bodyPr wrap="none" anchor="ctr"/>
          <a:lstStyle/>
          <a:p>
            <a:pPr algn="ctr" defTabSz="914400" eaLnBrk="1">
              <a:lnSpc>
                <a:spcPct val="93000"/>
              </a:lnSpc>
              <a:buClr>
                <a:srgbClr val="000000"/>
              </a:buClr>
              <a:buSzPct val="100000"/>
              <a:buFont typeface="Times New Roman" pitchFamily="18" charset="0"/>
              <a:buNone/>
            </a:pPr>
            <a:r>
              <a:rPr lang="pt-BR" altLang="pt-BR" b="1" dirty="0">
                <a:solidFill>
                  <a:schemeClr val="bg1"/>
                </a:solidFill>
              </a:rPr>
              <a:t>BASE DE CÁLCULO</a:t>
            </a:r>
          </a:p>
        </p:txBody>
      </p:sp>
      <p:sp>
        <p:nvSpPr>
          <p:cNvPr id="35852" name="Oval 15"/>
          <p:cNvSpPr>
            <a:spLocks noChangeArrowheads="1"/>
          </p:cNvSpPr>
          <p:nvPr/>
        </p:nvSpPr>
        <p:spPr bwMode="auto">
          <a:xfrm>
            <a:off x="1746894" y="2010443"/>
            <a:ext cx="1866900" cy="423862"/>
          </a:xfrm>
          <a:prstGeom prst="ellipse">
            <a:avLst/>
          </a:prstGeom>
          <a:solidFill>
            <a:srgbClr val="002060"/>
          </a:solidFill>
          <a:ln w="38100">
            <a:solidFill>
              <a:schemeClr val="bg2">
                <a:lumMod val="75000"/>
              </a:schemeClr>
            </a:solidFill>
            <a:round/>
            <a:headEnd/>
            <a:tailEnd/>
          </a:ln>
        </p:spPr>
        <p:txBody>
          <a:bodyPr wrap="none" anchor="ctr"/>
          <a:lstStyle/>
          <a:p>
            <a:pPr algn="ctr" eaLnBrk="1">
              <a:lnSpc>
                <a:spcPct val="93000"/>
              </a:lnSpc>
              <a:buClr>
                <a:srgbClr val="000000"/>
              </a:buClr>
              <a:buSzPct val="100000"/>
              <a:buFont typeface="Times New Roman" pitchFamily="18" charset="0"/>
              <a:buNone/>
            </a:pPr>
            <a:r>
              <a:rPr lang="pt-BR" altLang="pt-BR" b="1" dirty="0" smtClean="0">
                <a:solidFill>
                  <a:schemeClr val="bg1"/>
                </a:solidFill>
              </a:rPr>
              <a:t>ALÍQUOTAS</a:t>
            </a:r>
            <a:endParaRPr lang="pt-BR" altLang="pt-BR" b="1" dirty="0">
              <a:solidFill>
                <a:schemeClr val="bg1"/>
              </a:solidFill>
            </a:endParaRPr>
          </a:p>
        </p:txBody>
      </p:sp>
      <p:sp>
        <p:nvSpPr>
          <p:cNvPr id="35853" name="Oval 16"/>
          <p:cNvSpPr>
            <a:spLocks noChangeArrowheads="1"/>
          </p:cNvSpPr>
          <p:nvPr/>
        </p:nvSpPr>
        <p:spPr bwMode="auto">
          <a:xfrm>
            <a:off x="1657530" y="2423736"/>
            <a:ext cx="2206625" cy="365125"/>
          </a:xfrm>
          <a:prstGeom prst="ellipse">
            <a:avLst/>
          </a:prstGeom>
          <a:solidFill>
            <a:srgbClr val="002060"/>
          </a:solidFill>
          <a:ln w="38100">
            <a:solidFill>
              <a:schemeClr val="bg2">
                <a:lumMod val="75000"/>
              </a:schemeClr>
            </a:solidFill>
            <a:round/>
            <a:headEnd/>
            <a:tailEnd/>
          </a:ln>
        </p:spPr>
        <p:txBody>
          <a:bodyPr wrap="none" anchor="ctr"/>
          <a:lstStyle/>
          <a:p>
            <a:pPr algn="ctr" eaLnBrk="1">
              <a:lnSpc>
                <a:spcPct val="93000"/>
              </a:lnSpc>
              <a:buClr>
                <a:srgbClr val="000000"/>
              </a:buClr>
              <a:buSzPct val="100000"/>
              <a:buFont typeface="Times New Roman" pitchFamily="18" charset="0"/>
              <a:buNone/>
            </a:pPr>
            <a:r>
              <a:rPr lang="pt-BR" altLang="pt-BR" b="1">
                <a:solidFill>
                  <a:schemeClr val="bg1"/>
                </a:solidFill>
              </a:rPr>
              <a:t>CONTRIBUIÇÃO</a:t>
            </a:r>
          </a:p>
        </p:txBody>
      </p:sp>
      <p:sp>
        <p:nvSpPr>
          <p:cNvPr id="35854" name="Oval 17"/>
          <p:cNvSpPr>
            <a:spLocks noChangeArrowheads="1"/>
          </p:cNvSpPr>
          <p:nvPr/>
        </p:nvSpPr>
        <p:spPr bwMode="auto">
          <a:xfrm>
            <a:off x="4362927" y="2190076"/>
            <a:ext cx="2016125" cy="1206500"/>
          </a:xfrm>
          <a:prstGeom prst="ellipse">
            <a:avLst/>
          </a:prstGeom>
          <a:solidFill>
            <a:srgbClr val="002060"/>
          </a:solidFill>
          <a:ln w="57150">
            <a:solidFill>
              <a:schemeClr val="bg2">
                <a:lumMod val="75000"/>
              </a:schemeClr>
            </a:solidFill>
            <a:round/>
            <a:headEnd/>
            <a:tailEnd/>
          </a:ln>
        </p:spPr>
        <p:txBody>
          <a:bodyPr wrap="none" anchor="ctr"/>
          <a:lstStyle/>
          <a:p>
            <a:pPr algn="ctr" eaLnBrk="1">
              <a:lnSpc>
                <a:spcPct val="93000"/>
              </a:lnSpc>
              <a:buClr>
                <a:srgbClr val="000000"/>
              </a:buClr>
              <a:buSzPct val="100000"/>
              <a:buFont typeface="Times New Roman" pitchFamily="18" charset="0"/>
              <a:buNone/>
            </a:pPr>
            <a:r>
              <a:rPr lang="pt-BR" altLang="pt-BR" b="1" dirty="0">
                <a:solidFill>
                  <a:schemeClr val="bg1"/>
                </a:solidFill>
              </a:rPr>
              <a:t>ÓRGÃOS E </a:t>
            </a:r>
          </a:p>
          <a:p>
            <a:pPr algn="ctr" eaLnBrk="1">
              <a:lnSpc>
                <a:spcPct val="93000"/>
              </a:lnSpc>
              <a:buClr>
                <a:srgbClr val="000000"/>
              </a:buClr>
              <a:buSzPct val="100000"/>
              <a:buFont typeface="Times New Roman" pitchFamily="18" charset="0"/>
              <a:buNone/>
            </a:pPr>
            <a:r>
              <a:rPr lang="pt-BR" altLang="pt-BR" b="1" dirty="0">
                <a:solidFill>
                  <a:schemeClr val="bg1"/>
                </a:solidFill>
              </a:rPr>
              <a:t>ENTIDADES</a:t>
            </a:r>
          </a:p>
        </p:txBody>
      </p:sp>
      <p:sp>
        <p:nvSpPr>
          <p:cNvPr id="35855" name="Oval 20"/>
          <p:cNvSpPr>
            <a:spLocks noChangeArrowheads="1"/>
          </p:cNvSpPr>
          <p:nvPr/>
        </p:nvSpPr>
        <p:spPr bwMode="auto">
          <a:xfrm>
            <a:off x="4181952" y="1047314"/>
            <a:ext cx="2197100" cy="1333500"/>
          </a:xfrm>
          <a:prstGeom prst="ellipse">
            <a:avLst/>
          </a:prstGeom>
          <a:solidFill>
            <a:srgbClr val="002060"/>
          </a:solidFill>
          <a:ln w="57150">
            <a:solidFill>
              <a:schemeClr val="bg2">
                <a:lumMod val="75000"/>
              </a:schemeClr>
            </a:solidFill>
            <a:round/>
            <a:headEnd/>
            <a:tailEnd/>
          </a:ln>
        </p:spPr>
        <p:txBody>
          <a:bodyPr wrap="none" anchor="ctr"/>
          <a:lstStyle/>
          <a:p>
            <a:pPr algn="ctr" eaLnBrk="1">
              <a:lnSpc>
                <a:spcPct val="93000"/>
              </a:lnSpc>
              <a:buClr>
                <a:srgbClr val="000000"/>
              </a:buClr>
              <a:buSzPct val="100000"/>
              <a:buFont typeface="Times New Roman" pitchFamily="18" charset="0"/>
              <a:buNone/>
            </a:pPr>
            <a:r>
              <a:rPr lang="pt-BR" altLang="pt-BR" b="1" dirty="0" smtClean="0">
                <a:solidFill>
                  <a:schemeClr val="bg1"/>
                </a:solidFill>
              </a:rPr>
              <a:t>FUNDOS </a:t>
            </a:r>
            <a:endParaRPr lang="pt-BR" altLang="pt-BR" b="1" dirty="0">
              <a:solidFill>
                <a:schemeClr val="bg1"/>
              </a:solidFill>
            </a:endParaRPr>
          </a:p>
          <a:p>
            <a:pPr algn="ctr" eaLnBrk="1">
              <a:lnSpc>
                <a:spcPct val="93000"/>
              </a:lnSpc>
              <a:buClr>
                <a:srgbClr val="000000"/>
              </a:buClr>
              <a:buSzPct val="100000"/>
              <a:buFont typeface="Times New Roman" pitchFamily="18" charset="0"/>
              <a:buNone/>
            </a:pPr>
            <a:r>
              <a:rPr lang="pt-BR" altLang="pt-BR" b="1" dirty="0">
                <a:solidFill>
                  <a:schemeClr val="bg1"/>
                </a:solidFill>
              </a:rPr>
              <a:t>FINANCEIRO </a:t>
            </a:r>
          </a:p>
          <a:p>
            <a:pPr algn="ctr" eaLnBrk="1">
              <a:lnSpc>
                <a:spcPct val="93000"/>
              </a:lnSpc>
              <a:buClr>
                <a:srgbClr val="000000"/>
              </a:buClr>
              <a:buSzPct val="100000"/>
              <a:buFont typeface="Times New Roman" pitchFamily="18" charset="0"/>
              <a:buNone/>
            </a:pPr>
            <a:r>
              <a:rPr lang="pt-BR" altLang="pt-BR" b="1" dirty="0">
                <a:solidFill>
                  <a:schemeClr val="bg1"/>
                </a:solidFill>
              </a:rPr>
              <a:t>E PREVIDENCIÁRIO</a:t>
            </a:r>
          </a:p>
        </p:txBody>
      </p:sp>
      <p:sp>
        <p:nvSpPr>
          <p:cNvPr id="35856" name="Oval 23"/>
          <p:cNvSpPr>
            <a:spLocks noChangeArrowheads="1"/>
          </p:cNvSpPr>
          <p:nvPr/>
        </p:nvSpPr>
        <p:spPr bwMode="auto">
          <a:xfrm>
            <a:off x="4386739" y="3324174"/>
            <a:ext cx="1968500" cy="1247775"/>
          </a:xfrm>
          <a:prstGeom prst="ellipse">
            <a:avLst/>
          </a:prstGeom>
          <a:solidFill>
            <a:srgbClr val="002060"/>
          </a:solidFill>
          <a:ln w="57150">
            <a:solidFill>
              <a:schemeClr val="bg2">
                <a:lumMod val="75000"/>
              </a:schemeClr>
            </a:solidFill>
            <a:round/>
            <a:headEnd/>
            <a:tailEnd/>
          </a:ln>
        </p:spPr>
        <p:txBody>
          <a:bodyPr wrap="none" anchor="ctr"/>
          <a:lstStyle/>
          <a:p>
            <a:pPr algn="ctr" eaLnBrk="1">
              <a:lnSpc>
                <a:spcPct val="93000"/>
              </a:lnSpc>
              <a:buClr>
                <a:srgbClr val="000000"/>
              </a:buClr>
              <a:buSzPct val="100000"/>
              <a:buFont typeface="Times New Roman" pitchFamily="18" charset="0"/>
              <a:buNone/>
            </a:pPr>
            <a:r>
              <a:rPr lang="pt-BR" altLang="pt-BR" b="1">
                <a:solidFill>
                  <a:schemeClr val="bg1"/>
                </a:solidFill>
              </a:rPr>
              <a:t>REGIME DE</a:t>
            </a:r>
          </a:p>
          <a:p>
            <a:pPr algn="ctr" eaLnBrk="1">
              <a:lnSpc>
                <a:spcPct val="93000"/>
              </a:lnSpc>
              <a:buClr>
                <a:srgbClr val="000000"/>
              </a:buClr>
              <a:buSzPct val="100000"/>
              <a:buFont typeface="Times New Roman" pitchFamily="18" charset="0"/>
              <a:buNone/>
            </a:pPr>
            <a:r>
              <a:rPr lang="pt-BR" altLang="pt-BR" b="1">
                <a:solidFill>
                  <a:schemeClr val="bg1"/>
                </a:solidFill>
              </a:rPr>
              <a:t>COMPETÊNCIA</a:t>
            </a:r>
          </a:p>
        </p:txBody>
      </p:sp>
      <p:sp>
        <p:nvSpPr>
          <p:cNvPr id="35857" name="AutoShape 25"/>
          <p:cNvSpPr>
            <a:spLocks noChangeArrowheads="1"/>
          </p:cNvSpPr>
          <p:nvPr/>
        </p:nvSpPr>
        <p:spPr bwMode="auto">
          <a:xfrm>
            <a:off x="6696609" y="1383864"/>
            <a:ext cx="2346325" cy="660400"/>
          </a:xfrm>
          <a:prstGeom prst="bevel">
            <a:avLst>
              <a:gd name="adj" fmla="val 12500"/>
            </a:avLst>
          </a:prstGeom>
          <a:solidFill>
            <a:srgbClr val="002060"/>
          </a:solidFill>
          <a:ln w="50800">
            <a:solidFill>
              <a:schemeClr val="bg2">
                <a:lumMod val="75000"/>
              </a:schemeClr>
            </a:solidFill>
            <a:miter lim="800000"/>
            <a:headEnd/>
            <a:tailEnd/>
          </a:ln>
        </p:spPr>
        <p:txBody>
          <a:bodyPr wrap="none" anchor="ctr"/>
          <a:lstStyle/>
          <a:p>
            <a:pPr algn="ctr" defTabSz="914400" eaLnBrk="1">
              <a:lnSpc>
                <a:spcPct val="93000"/>
              </a:lnSpc>
              <a:buClr>
                <a:srgbClr val="000000"/>
              </a:buClr>
              <a:buSzPct val="100000"/>
              <a:buFont typeface="Times New Roman" pitchFamily="18" charset="0"/>
              <a:buNone/>
            </a:pPr>
            <a:r>
              <a:rPr lang="pt-BR" altLang="pt-BR" b="1" dirty="0" smtClean="0">
                <a:solidFill>
                  <a:schemeClr val="bg1"/>
                </a:solidFill>
              </a:rPr>
              <a:t>REPASSE</a:t>
            </a:r>
            <a:endParaRPr lang="pt-BR" altLang="pt-BR" b="1" dirty="0">
              <a:solidFill>
                <a:schemeClr val="bg1"/>
              </a:solidFill>
            </a:endParaRPr>
          </a:p>
        </p:txBody>
      </p:sp>
      <p:sp>
        <p:nvSpPr>
          <p:cNvPr id="35858" name="AutoShape 28"/>
          <p:cNvSpPr>
            <a:spLocks noChangeArrowheads="1"/>
          </p:cNvSpPr>
          <p:nvPr/>
        </p:nvSpPr>
        <p:spPr bwMode="auto">
          <a:xfrm>
            <a:off x="6546331" y="2263480"/>
            <a:ext cx="2633625" cy="638175"/>
          </a:xfrm>
          <a:prstGeom prst="bevel">
            <a:avLst>
              <a:gd name="adj" fmla="val 12500"/>
            </a:avLst>
          </a:prstGeom>
          <a:solidFill>
            <a:srgbClr val="002060"/>
          </a:solidFill>
          <a:ln w="50800">
            <a:solidFill>
              <a:schemeClr val="bg2">
                <a:lumMod val="75000"/>
              </a:schemeClr>
            </a:solidFill>
            <a:miter lim="800000"/>
            <a:headEnd/>
            <a:tailEnd/>
          </a:ln>
        </p:spPr>
        <p:txBody>
          <a:bodyPr wrap="none" anchor="ctr"/>
          <a:lstStyle/>
          <a:p>
            <a:pPr algn="ctr" eaLnBrk="1">
              <a:lnSpc>
                <a:spcPct val="93000"/>
              </a:lnSpc>
              <a:buClr>
                <a:srgbClr val="000000"/>
              </a:buClr>
              <a:buSzPct val="100000"/>
              <a:buFont typeface="Times New Roman" pitchFamily="18" charset="0"/>
              <a:buNone/>
            </a:pPr>
            <a:r>
              <a:rPr lang="pt-BR" altLang="pt-BR" b="1" dirty="0">
                <a:solidFill>
                  <a:schemeClr val="bg1"/>
                </a:solidFill>
              </a:rPr>
              <a:t>ACRÉSCIMOS </a:t>
            </a:r>
            <a:endParaRPr lang="pt-BR" altLang="pt-BR" b="1" dirty="0" smtClean="0">
              <a:solidFill>
                <a:schemeClr val="bg1"/>
              </a:solidFill>
            </a:endParaRPr>
          </a:p>
          <a:p>
            <a:pPr algn="ctr" eaLnBrk="1">
              <a:lnSpc>
                <a:spcPct val="93000"/>
              </a:lnSpc>
              <a:buClr>
                <a:srgbClr val="000000"/>
              </a:buClr>
              <a:buSzPct val="100000"/>
              <a:buFont typeface="Times New Roman" pitchFamily="18" charset="0"/>
              <a:buNone/>
            </a:pPr>
            <a:r>
              <a:rPr lang="pt-BR" altLang="pt-BR" b="1" dirty="0" smtClean="0">
                <a:solidFill>
                  <a:schemeClr val="bg1"/>
                </a:solidFill>
              </a:rPr>
              <a:t>LEGAIS</a:t>
            </a:r>
            <a:endParaRPr lang="pt-BR" altLang="pt-BR" b="1" dirty="0">
              <a:solidFill>
                <a:schemeClr val="bg1"/>
              </a:solidFill>
            </a:endParaRPr>
          </a:p>
        </p:txBody>
      </p:sp>
      <p:sp>
        <p:nvSpPr>
          <p:cNvPr id="19" name="Título 1"/>
          <p:cNvSpPr txBox="1">
            <a:spLocks/>
          </p:cNvSpPr>
          <p:nvPr/>
        </p:nvSpPr>
        <p:spPr>
          <a:xfrm>
            <a:off x="-1" y="0"/>
            <a:ext cx="9144001" cy="854353"/>
          </a:xfrm>
          <a:prstGeom prst="rect">
            <a:avLst/>
          </a:prstGeom>
          <a:solidFill>
            <a:srgbClr val="002060"/>
          </a:solidFill>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pt-BR" b="1" dirty="0" smtClean="0">
              <a:solidFill>
                <a:schemeClr val="bg1"/>
              </a:solidFill>
            </a:endParaRPr>
          </a:p>
        </p:txBody>
      </p:sp>
      <p:sp>
        <p:nvSpPr>
          <p:cNvPr id="20" name="Seta para a direita 19"/>
          <p:cNvSpPr/>
          <p:nvPr/>
        </p:nvSpPr>
        <p:spPr>
          <a:xfrm>
            <a:off x="-21788" y="2622197"/>
            <a:ext cx="2880320" cy="2053279"/>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smtClean="0">
                <a:solidFill>
                  <a:schemeClr val="bg1"/>
                </a:solidFill>
              </a:rPr>
              <a:t>Gestão da Arrecadação</a:t>
            </a:r>
            <a:endParaRPr lang="pt-BR" sz="2400" b="1" dirty="0">
              <a:solidFill>
                <a:schemeClr val="bg1"/>
              </a:solidFill>
            </a:endParaRPr>
          </a:p>
        </p:txBody>
      </p:sp>
      <p:sp>
        <p:nvSpPr>
          <p:cNvPr id="21" name="AutoShape 28"/>
          <p:cNvSpPr>
            <a:spLocks noChangeArrowheads="1"/>
          </p:cNvSpPr>
          <p:nvPr/>
        </p:nvSpPr>
        <p:spPr bwMode="auto">
          <a:xfrm>
            <a:off x="6591680" y="3141236"/>
            <a:ext cx="2633625" cy="638175"/>
          </a:xfrm>
          <a:prstGeom prst="bevel">
            <a:avLst>
              <a:gd name="adj" fmla="val 12500"/>
            </a:avLst>
          </a:prstGeom>
          <a:solidFill>
            <a:srgbClr val="002060"/>
          </a:solidFill>
          <a:ln w="50800">
            <a:solidFill>
              <a:schemeClr val="bg2">
                <a:lumMod val="75000"/>
              </a:schemeClr>
            </a:solidFill>
            <a:miter lim="800000"/>
            <a:headEnd/>
            <a:tailEnd/>
          </a:ln>
        </p:spPr>
        <p:txBody>
          <a:bodyPr wrap="none" anchor="ctr"/>
          <a:lstStyle/>
          <a:p>
            <a:pPr algn="ctr" eaLnBrk="1">
              <a:lnSpc>
                <a:spcPct val="93000"/>
              </a:lnSpc>
              <a:buClr>
                <a:srgbClr val="000000"/>
              </a:buClr>
              <a:buSzPct val="100000"/>
              <a:buFont typeface="Times New Roman" pitchFamily="18" charset="0"/>
              <a:buNone/>
            </a:pPr>
            <a:r>
              <a:rPr lang="pt-BR" altLang="pt-BR" b="1" dirty="0" smtClean="0">
                <a:solidFill>
                  <a:schemeClr val="bg1"/>
                </a:solidFill>
              </a:rPr>
              <a:t>PARCELAMENTO</a:t>
            </a:r>
            <a:endParaRPr lang="pt-BR" altLang="pt-BR" b="1" dirty="0">
              <a:solidFill>
                <a:schemeClr val="bg1"/>
              </a:solidFill>
            </a:endParaRPr>
          </a:p>
        </p:txBody>
      </p:sp>
      <p:sp>
        <p:nvSpPr>
          <p:cNvPr id="22" name="Seta para a direita 21"/>
          <p:cNvSpPr/>
          <p:nvPr/>
        </p:nvSpPr>
        <p:spPr>
          <a:xfrm>
            <a:off x="-1" y="4262775"/>
            <a:ext cx="2880320" cy="2485653"/>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smtClean="0">
                <a:solidFill>
                  <a:schemeClr val="bg1"/>
                </a:solidFill>
              </a:rPr>
              <a:t>Supervisão da Arrecadação</a:t>
            </a:r>
            <a:endParaRPr lang="pt-BR" sz="2400" b="1" dirty="0">
              <a:solidFill>
                <a:schemeClr val="bg1"/>
              </a:solidFill>
            </a:endParaRPr>
          </a:p>
        </p:txBody>
      </p:sp>
      <p:sp>
        <p:nvSpPr>
          <p:cNvPr id="23" name="Oval 14"/>
          <p:cNvSpPr>
            <a:spLocks noChangeArrowheads="1"/>
          </p:cNvSpPr>
          <p:nvPr/>
        </p:nvSpPr>
        <p:spPr bwMode="auto">
          <a:xfrm>
            <a:off x="2711802" y="4837850"/>
            <a:ext cx="2459038" cy="431800"/>
          </a:xfrm>
          <a:prstGeom prst="ellipse">
            <a:avLst/>
          </a:prstGeom>
          <a:solidFill>
            <a:srgbClr val="002060"/>
          </a:solidFill>
          <a:ln w="38100">
            <a:solidFill>
              <a:schemeClr val="bg2">
                <a:lumMod val="75000"/>
              </a:schemeClr>
            </a:solidFill>
            <a:round/>
            <a:headEnd/>
            <a:tailEnd/>
          </a:ln>
        </p:spPr>
        <p:txBody>
          <a:bodyPr wrap="none" anchor="ctr"/>
          <a:lstStyle/>
          <a:p>
            <a:pPr algn="ctr" defTabSz="914400" eaLnBrk="1">
              <a:lnSpc>
                <a:spcPct val="93000"/>
              </a:lnSpc>
              <a:buClr>
                <a:srgbClr val="000000"/>
              </a:buClr>
              <a:buSzPct val="100000"/>
              <a:buFont typeface="Times New Roman" pitchFamily="18" charset="0"/>
              <a:buNone/>
            </a:pPr>
            <a:r>
              <a:rPr lang="pt-BR" altLang="pt-BR" b="1" dirty="0" smtClean="0">
                <a:solidFill>
                  <a:schemeClr val="bg1"/>
                </a:solidFill>
              </a:rPr>
              <a:t>DIPR</a:t>
            </a:r>
            <a:endParaRPr lang="pt-BR" altLang="pt-BR" b="1" dirty="0">
              <a:solidFill>
                <a:schemeClr val="bg1"/>
              </a:solidFill>
            </a:endParaRPr>
          </a:p>
        </p:txBody>
      </p:sp>
      <p:sp>
        <p:nvSpPr>
          <p:cNvPr id="24" name="Oval 15"/>
          <p:cNvSpPr>
            <a:spLocks noChangeArrowheads="1"/>
          </p:cNvSpPr>
          <p:nvPr/>
        </p:nvSpPr>
        <p:spPr bwMode="auto">
          <a:xfrm>
            <a:off x="3007870" y="5247955"/>
            <a:ext cx="2716258" cy="423862"/>
          </a:xfrm>
          <a:prstGeom prst="ellipse">
            <a:avLst/>
          </a:prstGeom>
          <a:solidFill>
            <a:srgbClr val="002060"/>
          </a:solidFill>
          <a:ln w="38100">
            <a:solidFill>
              <a:schemeClr val="bg2">
                <a:lumMod val="75000"/>
              </a:schemeClr>
            </a:solidFill>
            <a:round/>
            <a:headEnd/>
            <a:tailEnd/>
          </a:ln>
        </p:spPr>
        <p:txBody>
          <a:bodyPr wrap="none" anchor="ctr"/>
          <a:lstStyle/>
          <a:p>
            <a:pPr algn="ctr" eaLnBrk="1">
              <a:lnSpc>
                <a:spcPct val="93000"/>
              </a:lnSpc>
              <a:buClr>
                <a:srgbClr val="000000"/>
              </a:buClr>
              <a:buSzPct val="100000"/>
              <a:buFont typeface="Times New Roman" pitchFamily="18" charset="0"/>
              <a:buNone/>
            </a:pPr>
            <a:r>
              <a:rPr lang="pt-BR" altLang="pt-BR" b="1" dirty="0" smtClean="0">
                <a:solidFill>
                  <a:schemeClr val="bg1"/>
                </a:solidFill>
              </a:rPr>
              <a:t>AUDITORIA DIRETA</a:t>
            </a:r>
            <a:endParaRPr lang="pt-BR" altLang="pt-BR" b="1" dirty="0">
              <a:solidFill>
                <a:schemeClr val="bg1"/>
              </a:solidFill>
            </a:endParaRPr>
          </a:p>
        </p:txBody>
      </p:sp>
      <p:sp>
        <p:nvSpPr>
          <p:cNvPr id="25" name="Oval 16"/>
          <p:cNvSpPr>
            <a:spLocks noChangeArrowheads="1"/>
          </p:cNvSpPr>
          <p:nvPr/>
        </p:nvSpPr>
        <p:spPr bwMode="auto">
          <a:xfrm>
            <a:off x="3104082" y="5661248"/>
            <a:ext cx="4533813" cy="365125"/>
          </a:xfrm>
          <a:prstGeom prst="ellipse">
            <a:avLst/>
          </a:prstGeom>
          <a:solidFill>
            <a:srgbClr val="002060"/>
          </a:solidFill>
          <a:ln w="38100">
            <a:solidFill>
              <a:schemeClr val="bg2">
                <a:lumMod val="75000"/>
              </a:schemeClr>
            </a:solidFill>
            <a:round/>
            <a:headEnd/>
            <a:tailEnd/>
          </a:ln>
        </p:spPr>
        <p:txBody>
          <a:bodyPr wrap="none" anchor="ctr"/>
          <a:lstStyle/>
          <a:p>
            <a:pPr algn="ctr" eaLnBrk="1">
              <a:lnSpc>
                <a:spcPct val="93000"/>
              </a:lnSpc>
              <a:buClr>
                <a:srgbClr val="000000"/>
              </a:buClr>
              <a:buSzPct val="100000"/>
              <a:buFont typeface="Times New Roman" pitchFamily="18" charset="0"/>
              <a:buNone/>
            </a:pPr>
            <a:r>
              <a:rPr lang="pt-BR" altLang="pt-BR" b="1" dirty="0" smtClean="0">
                <a:solidFill>
                  <a:schemeClr val="bg1"/>
                </a:solidFill>
              </a:rPr>
              <a:t>DEMONSTRATIVOS CONTÁBEIS</a:t>
            </a:r>
            <a:endParaRPr lang="pt-BR" altLang="pt-BR" b="1" dirty="0">
              <a:solidFill>
                <a:schemeClr val="bg1"/>
              </a:solidFill>
            </a:endParaRPr>
          </a:p>
        </p:txBody>
      </p:sp>
      <p:sp>
        <p:nvSpPr>
          <p:cNvPr id="26" name="Oval 16"/>
          <p:cNvSpPr>
            <a:spLocks noChangeArrowheads="1"/>
          </p:cNvSpPr>
          <p:nvPr/>
        </p:nvSpPr>
        <p:spPr bwMode="auto">
          <a:xfrm>
            <a:off x="3374679" y="6053417"/>
            <a:ext cx="4533813" cy="365125"/>
          </a:xfrm>
          <a:prstGeom prst="ellipse">
            <a:avLst/>
          </a:prstGeom>
          <a:solidFill>
            <a:srgbClr val="002060"/>
          </a:solidFill>
          <a:ln w="38100">
            <a:solidFill>
              <a:schemeClr val="bg2">
                <a:lumMod val="75000"/>
              </a:schemeClr>
            </a:solidFill>
            <a:round/>
            <a:headEnd/>
            <a:tailEnd/>
          </a:ln>
        </p:spPr>
        <p:txBody>
          <a:bodyPr wrap="none" anchor="ctr"/>
          <a:lstStyle/>
          <a:p>
            <a:pPr algn="ctr" eaLnBrk="1">
              <a:lnSpc>
                <a:spcPct val="93000"/>
              </a:lnSpc>
              <a:buClr>
                <a:srgbClr val="000000"/>
              </a:buClr>
              <a:buSzPct val="100000"/>
              <a:buFont typeface="Times New Roman" pitchFamily="18" charset="0"/>
              <a:buNone/>
            </a:pPr>
            <a:r>
              <a:rPr lang="pt-BR" altLang="pt-BR" b="1" dirty="0" smtClean="0">
                <a:solidFill>
                  <a:schemeClr val="bg1"/>
                </a:solidFill>
              </a:rPr>
              <a:t>CADPREV - PARCELAMENTO</a:t>
            </a:r>
            <a:endParaRPr lang="pt-BR" altLang="pt-BR" b="1" dirty="0">
              <a:solidFill>
                <a:schemeClr val="bg1"/>
              </a:solidFill>
            </a:endParaRPr>
          </a:p>
        </p:txBody>
      </p:sp>
      <p:sp>
        <p:nvSpPr>
          <p:cNvPr id="27" name="Oval 14"/>
          <p:cNvSpPr>
            <a:spLocks noChangeArrowheads="1"/>
          </p:cNvSpPr>
          <p:nvPr/>
        </p:nvSpPr>
        <p:spPr bwMode="auto">
          <a:xfrm>
            <a:off x="15950" y="1086556"/>
            <a:ext cx="3068127" cy="431800"/>
          </a:xfrm>
          <a:prstGeom prst="ellipse">
            <a:avLst/>
          </a:prstGeom>
          <a:solidFill>
            <a:srgbClr val="002060"/>
          </a:solidFill>
          <a:ln w="38100">
            <a:solidFill>
              <a:schemeClr val="bg2">
                <a:lumMod val="75000"/>
              </a:schemeClr>
            </a:solidFill>
            <a:round/>
            <a:headEnd/>
            <a:tailEnd/>
          </a:ln>
        </p:spPr>
        <p:txBody>
          <a:bodyPr wrap="none" anchor="ctr"/>
          <a:lstStyle/>
          <a:p>
            <a:pPr algn="ctr" defTabSz="914400" eaLnBrk="1">
              <a:lnSpc>
                <a:spcPct val="93000"/>
              </a:lnSpc>
              <a:buClr>
                <a:srgbClr val="000000"/>
              </a:buClr>
              <a:buSzPct val="100000"/>
              <a:buFont typeface="Times New Roman" pitchFamily="18" charset="0"/>
              <a:buNone/>
            </a:pPr>
            <a:r>
              <a:rPr lang="pt-BR" altLang="pt-BR" b="1" dirty="0" smtClean="0">
                <a:solidFill>
                  <a:schemeClr val="bg1"/>
                </a:solidFill>
              </a:rPr>
              <a:t>Planos de Custeio</a:t>
            </a:r>
            <a:endParaRPr lang="pt-BR" altLang="pt-BR" b="1" dirty="0">
              <a:solidFill>
                <a:schemeClr val="bg1"/>
              </a:solidFill>
            </a:endParaRPr>
          </a:p>
        </p:txBody>
      </p:sp>
      <p:sp>
        <p:nvSpPr>
          <p:cNvPr id="28" name="Oval 15"/>
          <p:cNvSpPr>
            <a:spLocks noChangeArrowheads="1"/>
          </p:cNvSpPr>
          <p:nvPr/>
        </p:nvSpPr>
        <p:spPr bwMode="auto">
          <a:xfrm>
            <a:off x="1925082" y="2793326"/>
            <a:ext cx="1866900" cy="423862"/>
          </a:xfrm>
          <a:prstGeom prst="ellipse">
            <a:avLst/>
          </a:prstGeom>
          <a:solidFill>
            <a:srgbClr val="002060"/>
          </a:solidFill>
          <a:ln w="38100">
            <a:solidFill>
              <a:schemeClr val="bg2">
                <a:lumMod val="75000"/>
              </a:schemeClr>
            </a:solidFill>
            <a:round/>
            <a:headEnd/>
            <a:tailEnd/>
          </a:ln>
        </p:spPr>
        <p:txBody>
          <a:bodyPr wrap="none" anchor="ctr"/>
          <a:lstStyle/>
          <a:p>
            <a:pPr algn="ctr" eaLnBrk="1">
              <a:lnSpc>
                <a:spcPct val="93000"/>
              </a:lnSpc>
              <a:buClr>
                <a:srgbClr val="000000"/>
              </a:buClr>
              <a:buSzPct val="100000"/>
              <a:buFont typeface="Times New Roman" pitchFamily="18" charset="0"/>
              <a:buNone/>
            </a:pPr>
            <a:r>
              <a:rPr lang="pt-BR" altLang="pt-BR" b="1" dirty="0" smtClean="0">
                <a:solidFill>
                  <a:schemeClr val="bg1"/>
                </a:solidFill>
              </a:rPr>
              <a:t>APORTES</a:t>
            </a:r>
            <a:endParaRPr lang="pt-BR" altLang="pt-BR" b="1" dirty="0">
              <a:solidFill>
                <a:schemeClr val="bg1"/>
              </a:solidFill>
            </a:endParaRPr>
          </a:p>
        </p:txBody>
      </p:sp>
      <p:sp>
        <p:nvSpPr>
          <p:cNvPr id="3" name="Elipse 2"/>
          <p:cNvSpPr/>
          <p:nvPr/>
        </p:nvSpPr>
        <p:spPr>
          <a:xfrm>
            <a:off x="6696609" y="4262775"/>
            <a:ext cx="10763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081584616"/>
      </p:ext>
    </p:extLst>
  </p:cSld>
  <p:clrMapOvr>
    <a:masterClrMapping/>
  </p:clrMapOvr>
  <p:transition spd="med">
    <p:circl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6"/>
          <p:cNvSpPr>
            <a:spLocks noGrp="1"/>
          </p:cNvSpPr>
          <p:nvPr>
            <p:ph idx="1"/>
          </p:nvPr>
        </p:nvSpPr>
        <p:spPr>
          <a:xfrm>
            <a:off x="0" y="723331"/>
            <a:ext cx="9144000" cy="6134669"/>
          </a:xfrm>
          <a:solidFill>
            <a:schemeClr val="bg1"/>
          </a:solidFill>
        </p:spPr>
        <p:txBody>
          <a:bodyPr>
            <a:noAutofit/>
          </a:bodyPr>
          <a:lstStyle/>
          <a:p>
            <a:pPr marL="0" indent="0" algn="just">
              <a:buFontTx/>
              <a:buNone/>
              <a:defRPr/>
            </a:pPr>
            <a:endParaRPr lang="pt-BR" b="1" cap="all" dirty="0">
              <a:solidFill>
                <a:schemeClr val="tx1"/>
              </a:solidFill>
              <a:latin typeface="Arial" panose="020B0604020202020204" pitchFamily="34" charset="0"/>
              <a:cs typeface="Arial" panose="020B0604020202020204" pitchFamily="34" charset="0"/>
            </a:endParaRPr>
          </a:p>
          <a:p>
            <a:pPr marL="0" indent="0" algn="just">
              <a:buFontTx/>
              <a:buNone/>
              <a:defRPr/>
            </a:pPr>
            <a:endParaRPr lang="pt-BR" b="1" cap="all" dirty="0" smtClean="0">
              <a:solidFill>
                <a:schemeClr val="tx1"/>
              </a:solidFill>
              <a:latin typeface="Arial" panose="020B0604020202020204" pitchFamily="34" charset="0"/>
              <a:cs typeface="Arial" panose="020B0604020202020204" pitchFamily="34" charset="0"/>
            </a:endParaRPr>
          </a:p>
          <a:p>
            <a:pPr marL="0" indent="0" algn="just">
              <a:buFontTx/>
              <a:buNone/>
              <a:defRPr/>
            </a:pPr>
            <a:endParaRPr lang="pt-BR" b="1" cap="all" dirty="0">
              <a:solidFill>
                <a:schemeClr val="tx1"/>
              </a:solidFill>
              <a:latin typeface="Arial" panose="020B0604020202020204" pitchFamily="34" charset="0"/>
              <a:cs typeface="Arial" panose="020B0604020202020204" pitchFamily="34" charset="0"/>
            </a:endParaRPr>
          </a:p>
          <a:p>
            <a:pPr marL="0" indent="0" algn="just">
              <a:buFontTx/>
              <a:buNone/>
              <a:defRPr/>
            </a:pPr>
            <a:endParaRPr lang="pt-BR" b="1" cap="all" dirty="0" smtClean="0">
              <a:solidFill>
                <a:schemeClr val="tx1"/>
              </a:solidFill>
              <a:latin typeface="Arial" panose="020B0604020202020204" pitchFamily="34" charset="0"/>
              <a:cs typeface="Arial" panose="020B0604020202020204" pitchFamily="34" charset="0"/>
            </a:endParaRPr>
          </a:p>
          <a:p>
            <a:pPr marL="0" indent="0" algn="just">
              <a:buFontTx/>
              <a:buNone/>
              <a:defRPr/>
            </a:pPr>
            <a:endParaRPr lang="pt-BR" b="1" cap="all" dirty="0">
              <a:solidFill>
                <a:schemeClr val="tx1"/>
              </a:solidFill>
              <a:latin typeface="Arial" panose="020B0604020202020204" pitchFamily="34" charset="0"/>
              <a:cs typeface="Arial" panose="020B0604020202020204" pitchFamily="34" charset="0"/>
            </a:endParaRPr>
          </a:p>
          <a:p>
            <a:pPr marL="0" indent="0" algn="just">
              <a:buFontTx/>
              <a:buNone/>
              <a:defRPr/>
            </a:pPr>
            <a:endParaRPr lang="pt-BR" b="1" cap="all" dirty="0" smtClean="0">
              <a:solidFill>
                <a:schemeClr val="tx1"/>
              </a:solidFill>
              <a:latin typeface="Arial" panose="020B0604020202020204" pitchFamily="34" charset="0"/>
              <a:cs typeface="Arial" panose="020B0604020202020204" pitchFamily="34" charset="0"/>
            </a:endParaRPr>
          </a:p>
          <a:p>
            <a:pPr marL="0" indent="0" algn="just">
              <a:buFontTx/>
              <a:buNone/>
              <a:defRPr/>
            </a:pPr>
            <a:endParaRPr lang="pt-BR" b="1" cap="all" dirty="0">
              <a:solidFill>
                <a:schemeClr val="tx1"/>
              </a:solidFill>
              <a:latin typeface="Arial" panose="020B0604020202020204" pitchFamily="34" charset="0"/>
              <a:cs typeface="Arial" panose="020B0604020202020204" pitchFamily="34" charset="0"/>
            </a:endParaRPr>
          </a:p>
          <a:p>
            <a:pPr marL="0" indent="0" algn="just">
              <a:buFontTx/>
              <a:buNone/>
              <a:defRPr/>
            </a:pPr>
            <a:endParaRPr lang="pt-BR" b="1" cap="all" dirty="0" smtClean="0">
              <a:solidFill>
                <a:schemeClr val="tx1"/>
              </a:solidFill>
              <a:latin typeface="Arial" panose="020B0604020202020204" pitchFamily="34" charset="0"/>
              <a:cs typeface="Arial" panose="020B0604020202020204" pitchFamily="34" charset="0"/>
            </a:endParaRPr>
          </a:p>
          <a:p>
            <a:pPr marL="0" indent="0" algn="just">
              <a:buFontTx/>
              <a:buNone/>
              <a:defRPr/>
            </a:pPr>
            <a:endParaRPr lang="pt-BR" b="1" cap="all" dirty="0">
              <a:solidFill>
                <a:schemeClr val="tx1"/>
              </a:solidFill>
              <a:latin typeface="Arial" panose="020B0604020202020204" pitchFamily="34" charset="0"/>
              <a:cs typeface="Arial" panose="020B0604020202020204" pitchFamily="34" charset="0"/>
            </a:endParaRPr>
          </a:p>
        </p:txBody>
      </p:sp>
      <p:graphicFrame>
        <p:nvGraphicFramePr>
          <p:cNvPr id="2" name="Diagrama 1"/>
          <p:cNvGraphicFramePr/>
          <p:nvPr>
            <p:extLst>
              <p:ext uri="{D42A27DB-BD31-4B8C-83A1-F6EECF244321}">
                <p14:modId xmlns:p14="http://schemas.microsoft.com/office/powerpoint/2010/main" val="1545207822"/>
              </p:ext>
            </p:extLst>
          </p:nvPr>
        </p:nvGraphicFramePr>
        <p:xfrm>
          <a:off x="29636" y="0"/>
          <a:ext cx="9144000" cy="48555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ta circular 2"/>
          <p:cNvSpPr/>
          <p:nvPr/>
        </p:nvSpPr>
        <p:spPr>
          <a:xfrm rot="15379395">
            <a:off x="-315803" y="1784600"/>
            <a:ext cx="3448527" cy="2471351"/>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39925562"/>
      </p:ext>
    </p:extLst>
  </p:cSld>
  <p:clrMapOvr>
    <a:masterClrMapping/>
  </p:clrMapOvr>
  <p:transition spd="med">
    <p:circl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1" name="Rectangle 3"/>
          <p:cNvSpPr>
            <a:spLocks noGrp="1" noChangeArrowheads="1"/>
          </p:cNvSpPr>
          <p:nvPr>
            <p:ph type="body" idx="1"/>
          </p:nvPr>
        </p:nvSpPr>
        <p:spPr bwMode="auto">
          <a:xfrm>
            <a:off x="0" y="736409"/>
            <a:ext cx="9144000" cy="6093296"/>
          </a:xfrm>
          <a:solidFill>
            <a:srgbClr val="002060"/>
          </a:solidFill>
          <a:extLst/>
        </p:spPr>
        <p:txBody>
          <a:bodyPr vert="horz" wrap="square" lIns="91440" tIns="45720" rIns="91440" bIns="45720" numCol="1" anchor="t" anchorCtr="0" compatLnSpc="1">
            <a:prstTxWarp prst="textNoShape">
              <a:avLst/>
            </a:prstTxWarp>
          </a:bodyPr>
          <a:lstStyle/>
          <a:p>
            <a:pPr algn="ctr" eaLnBrk="1" hangingPunct="1">
              <a:lnSpc>
                <a:spcPct val="80000"/>
              </a:lnSpc>
              <a:buFontTx/>
              <a:buNone/>
              <a:defRPr/>
            </a:pPr>
            <a:r>
              <a:rPr lang="pt-BR" dirty="0" smtClean="0">
                <a:solidFill>
                  <a:schemeClr val="bg1">
                    <a:lumMod val="95000"/>
                  </a:schemeClr>
                </a:solidFill>
              </a:rPr>
              <a:t>Principal competência dos agentes de governança do RPPS: construir, criar, sedimentar, pavimentar, difundir, prover, explicar, realizar, alimentar a </a:t>
            </a:r>
            <a:r>
              <a:rPr lang="pt-BR" b="1" dirty="0" smtClean="0">
                <a:solidFill>
                  <a:schemeClr val="bg1">
                    <a:lumMod val="95000"/>
                  </a:schemeClr>
                </a:solidFill>
              </a:rPr>
              <a:t>CULTURA PREVIDENCIÁRIA.</a:t>
            </a:r>
          </a:p>
          <a:p>
            <a:pPr algn="ctr" eaLnBrk="1" hangingPunct="1">
              <a:lnSpc>
                <a:spcPct val="80000"/>
              </a:lnSpc>
              <a:buFontTx/>
              <a:buNone/>
              <a:defRPr/>
            </a:pPr>
            <a:endParaRPr lang="pt-BR" sz="600" b="1" dirty="0" smtClean="0">
              <a:solidFill>
                <a:schemeClr val="bg1">
                  <a:lumMod val="95000"/>
                </a:schemeClr>
              </a:solidFill>
            </a:endParaRPr>
          </a:p>
          <a:p>
            <a:pPr algn="ctr" eaLnBrk="1" hangingPunct="1">
              <a:lnSpc>
                <a:spcPct val="80000"/>
              </a:lnSpc>
              <a:buFontTx/>
              <a:buNone/>
              <a:defRPr/>
            </a:pPr>
            <a:endParaRPr lang="pt-BR" dirty="0" smtClean="0">
              <a:solidFill>
                <a:schemeClr val="bg1">
                  <a:lumMod val="95000"/>
                </a:schemeClr>
              </a:solidFill>
            </a:endParaRPr>
          </a:p>
          <a:p>
            <a:pPr algn="ctr" eaLnBrk="1" hangingPunct="1">
              <a:lnSpc>
                <a:spcPct val="80000"/>
              </a:lnSpc>
              <a:buFontTx/>
              <a:buNone/>
              <a:defRPr/>
            </a:pPr>
            <a:r>
              <a:rPr lang="pt-BR" dirty="0" smtClean="0">
                <a:solidFill>
                  <a:schemeClr val="bg1">
                    <a:lumMod val="95000"/>
                  </a:schemeClr>
                </a:solidFill>
              </a:rPr>
              <a:t>“A governança está ligada à prática cotidiana. Há sempre algo a ser melhorado ou aperfeiçoado.”</a:t>
            </a:r>
          </a:p>
          <a:p>
            <a:pPr algn="ctr" eaLnBrk="1" hangingPunct="1">
              <a:lnSpc>
                <a:spcPct val="80000"/>
              </a:lnSpc>
              <a:buFontTx/>
              <a:buNone/>
              <a:defRPr/>
            </a:pPr>
            <a:endParaRPr lang="pt-BR" sz="600" dirty="0" smtClean="0">
              <a:solidFill>
                <a:schemeClr val="bg1">
                  <a:lumMod val="95000"/>
                </a:schemeClr>
              </a:solidFill>
            </a:endParaRPr>
          </a:p>
          <a:p>
            <a:pPr algn="ctr" eaLnBrk="1" hangingPunct="1">
              <a:lnSpc>
                <a:spcPct val="80000"/>
              </a:lnSpc>
              <a:buFontTx/>
              <a:buNone/>
              <a:defRPr/>
            </a:pPr>
            <a:r>
              <a:rPr lang="pt-BR" b="1" dirty="0" smtClean="0">
                <a:solidFill>
                  <a:schemeClr val="bg1">
                    <a:lumMod val="95000"/>
                  </a:schemeClr>
                </a:solidFill>
              </a:rPr>
              <a:t>Um dos caminhos para alcançar a boa governança é o da profissionalização da gestão.</a:t>
            </a:r>
          </a:p>
          <a:p>
            <a:pPr algn="ctr" eaLnBrk="1" hangingPunct="1">
              <a:lnSpc>
                <a:spcPct val="80000"/>
              </a:lnSpc>
              <a:buFontTx/>
              <a:buNone/>
              <a:defRPr/>
            </a:pPr>
            <a:endParaRPr lang="pt-BR" sz="600" dirty="0" smtClean="0">
              <a:solidFill>
                <a:schemeClr val="bg1">
                  <a:lumMod val="95000"/>
                </a:schemeClr>
              </a:solidFill>
            </a:endParaRPr>
          </a:p>
          <a:p>
            <a:pPr algn="ctr" eaLnBrk="1" hangingPunct="1">
              <a:lnSpc>
                <a:spcPct val="80000"/>
              </a:lnSpc>
              <a:buFontTx/>
              <a:buNone/>
              <a:defRPr/>
            </a:pPr>
            <a:r>
              <a:rPr lang="pt-BR" sz="1800" dirty="0" smtClean="0">
                <a:solidFill>
                  <a:schemeClr val="bg1">
                    <a:lumMod val="95000"/>
                  </a:schemeClr>
                </a:solidFill>
              </a:rPr>
              <a:t>Fonte: IDIS – Instituto para o Desenvolvimento do Investimento Social</a:t>
            </a:r>
          </a:p>
          <a:p>
            <a:pPr eaLnBrk="1" hangingPunct="1">
              <a:lnSpc>
                <a:spcPct val="80000"/>
              </a:lnSpc>
              <a:defRPr/>
            </a:pPr>
            <a:endParaRPr lang="pt-BR" sz="1800" dirty="0" smtClean="0">
              <a:solidFill>
                <a:schemeClr val="bg1">
                  <a:lumMod val="95000"/>
                </a:schemeClr>
              </a:solidFill>
            </a:endParaRPr>
          </a:p>
        </p:txBody>
      </p:sp>
      <p:sp>
        <p:nvSpPr>
          <p:cNvPr id="3" name="Título 1"/>
          <p:cNvSpPr txBox="1">
            <a:spLocks/>
          </p:cNvSpPr>
          <p:nvPr/>
        </p:nvSpPr>
        <p:spPr>
          <a:xfrm>
            <a:off x="-1" y="1"/>
            <a:ext cx="9144001" cy="692696"/>
          </a:xfrm>
          <a:prstGeom prst="rect">
            <a:avLst/>
          </a:prstGeom>
          <a:solidFill>
            <a:schemeClr val="bg1"/>
          </a:solidFill>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pt-BR" b="1" dirty="0" smtClean="0">
                <a:solidFill>
                  <a:schemeClr val="tx1"/>
                </a:solidFill>
              </a:rPr>
              <a:t>De novo...</a:t>
            </a:r>
          </a:p>
        </p:txBody>
      </p:sp>
    </p:spTree>
    <p:extLst>
      <p:ext uri="{BB962C8B-B14F-4D97-AF65-F5344CB8AC3E}">
        <p14:creationId xmlns:p14="http://schemas.microsoft.com/office/powerpoint/2010/main" val="957062756"/>
      </p:ext>
    </p:extLst>
  </p:cSld>
  <p:clrMapOvr>
    <a:masterClrMapping/>
  </p:clrMapOvr>
  <p:transition spd="med">
    <p:circl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6"/>
          <p:cNvSpPr>
            <a:spLocks noGrp="1"/>
          </p:cNvSpPr>
          <p:nvPr>
            <p:ph idx="1"/>
          </p:nvPr>
        </p:nvSpPr>
        <p:spPr>
          <a:xfrm>
            <a:off x="467544" y="0"/>
            <a:ext cx="8532440" cy="4869160"/>
          </a:xfrm>
          <a:solidFill>
            <a:schemeClr val="accent5">
              <a:lumMod val="90000"/>
            </a:schemeClr>
          </a:solidFill>
        </p:spPr>
        <p:txBody>
          <a:bodyPr>
            <a:normAutofit/>
          </a:bodyPr>
          <a:lstStyle/>
          <a:p>
            <a:pPr marL="0" indent="0" algn="just">
              <a:buNone/>
            </a:pPr>
            <a:endParaRPr lang="pt-BR" sz="3000" b="1" dirty="0" smtClean="0">
              <a:solidFill>
                <a:schemeClr val="tx1"/>
              </a:solidFill>
              <a:latin typeface="Times New Roman"/>
            </a:endParaRPr>
          </a:p>
          <a:p>
            <a:pPr marL="0" indent="0" algn="just">
              <a:buNone/>
            </a:pPr>
            <a:endParaRPr lang="pt-BR" sz="3000" b="1" dirty="0">
              <a:latin typeface="Times New Roman"/>
            </a:endParaRPr>
          </a:p>
          <a:p>
            <a:pPr marL="0" indent="0" algn="just">
              <a:buNone/>
            </a:pPr>
            <a:r>
              <a:rPr lang="pt-BR" sz="3000" b="1" dirty="0" smtClean="0">
                <a:solidFill>
                  <a:schemeClr val="tx1"/>
                </a:solidFill>
                <a:latin typeface="Times New Roman"/>
              </a:rPr>
              <a:t>OBRIGADO!</a:t>
            </a:r>
          </a:p>
          <a:p>
            <a:pPr marL="0" indent="0" algn="just">
              <a:buNone/>
            </a:pPr>
            <a:r>
              <a:rPr lang="pt-BR" sz="3000" b="1" dirty="0" smtClean="0">
                <a:solidFill>
                  <a:schemeClr val="tx1"/>
                </a:solidFill>
                <a:latin typeface="Times New Roman"/>
              </a:rPr>
              <a:t>Allex Albert Rodrigues</a:t>
            </a:r>
          </a:p>
          <a:p>
            <a:pPr marL="0" indent="0" algn="just">
              <a:buNone/>
            </a:pPr>
            <a:r>
              <a:rPr lang="pt-BR" sz="3000" b="1" dirty="0" err="1" smtClean="0">
                <a:solidFill>
                  <a:schemeClr val="tx1"/>
                </a:solidFill>
                <a:latin typeface="Times New Roman"/>
              </a:rPr>
              <a:t>Coord.-Geral</a:t>
            </a:r>
            <a:r>
              <a:rPr lang="pt-BR" sz="3000" b="1" dirty="0" smtClean="0">
                <a:solidFill>
                  <a:schemeClr val="tx1"/>
                </a:solidFill>
                <a:latin typeface="Times New Roman"/>
              </a:rPr>
              <a:t> de Auditoria, Atuária, Contabilidade e Investimentos – CGACI</a:t>
            </a:r>
          </a:p>
          <a:p>
            <a:pPr marL="0" indent="0" algn="just">
              <a:buNone/>
            </a:pPr>
            <a:r>
              <a:rPr lang="pt-BR" sz="3000" b="1" dirty="0" smtClean="0">
                <a:latin typeface="Times New Roman"/>
              </a:rPr>
              <a:t>61-2021-5555</a:t>
            </a:r>
          </a:p>
          <a:p>
            <a:pPr marL="0" indent="0" algn="just">
              <a:buNone/>
            </a:pPr>
            <a:r>
              <a:rPr lang="pt-BR" sz="3000" b="1" dirty="0" smtClean="0">
                <a:solidFill>
                  <a:schemeClr val="tx1"/>
                </a:solidFill>
                <a:latin typeface="Times New Roman"/>
              </a:rPr>
              <a:t>drpsp@previdencia.gov.br</a:t>
            </a:r>
            <a:endParaRPr lang="pt-BR" sz="3000" b="1" dirty="0">
              <a:solidFill>
                <a:schemeClr val="tx1"/>
              </a:solidFill>
              <a:latin typeface="Times New Roman"/>
            </a:endParaRPr>
          </a:p>
        </p:txBody>
      </p:sp>
      <p:sp>
        <p:nvSpPr>
          <p:cNvPr id="3" name="Text Box 3"/>
          <p:cNvSpPr txBox="1">
            <a:spLocks noChangeArrowheads="1"/>
          </p:cNvSpPr>
          <p:nvPr/>
        </p:nvSpPr>
        <p:spPr bwMode="auto">
          <a:xfrm>
            <a:off x="1115616" y="5079087"/>
            <a:ext cx="5876504" cy="792088"/>
          </a:xfrm>
          <a:prstGeom prst="rect">
            <a:avLst/>
          </a:prstGeom>
          <a:noFill/>
          <a:ln w="25400" algn="ctr">
            <a:noFill/>
            <a:miter lim="800000"/>
            <a:headEnd/>
            <a:tailEnd/>
          </a:ln>
        </p:spPr>
        <p:txBody>
          <a:bodyPr/>
          <a:lstStyle/>
          <a:p>
            <a:pPr algn="just">
              <a:spcBef>
                <a:spcPts val="600"/>
              </a:spcBef>
              <a:spcAft>
                <a:spcPts val="600"/>
              </a:spcAft>
            </a:pPr>
            <a:r>
              <a:rPr lang="pt-BR" sz="2500" b="1" dirty="0"/>
              <a:t>Não existe patrimônio não atrelado a um compromisso </a:t>
            </a:r>
            <a:r>
              <a:rPr lang="pt-BR" sz="2500" b="1" dirty="0" smtClean="0"/>
              <a:t>atuarial</a:t>
            </a:r>
            <a:endParaRPr lang="pt-BR" sz="2500" b="1" dirty="0" smtClean="0">
              <a:latin typeface="Cambria" panose="02040503050406030204" pitchFamily="18" charset="0"/>
              <a:ea typeface="MS Mincho" panose="02020609040205080304" pitchFamily="49" charset="-128"/>
              <a:cs typeface="Times New Roman" panose="02020603050405020304" pitchFamily="18" charset="0"/>
            </a:endParaRPr>
          </a:p>
          <a:p>
            <a:pPr marL="342900" indent="-342900" algn="just">
              <a:spcBef>
                <a:spcPts val="600"/>
              </a:spcBef>
              <a:spcAft>
                <a:spcPts val="600"/>
              </a:spcAft>
              <a:buFont typeface="Wingdings" pitchFamily="2" charset="2"/>
              <a:buChar char="ü"/>
            </a:pPr>
            <a:endParaRPr lang="pt-BR" sz="2500" b="1" dirty="0">
              <a:latin typeface="Cambria" panose="02040503050406030204" pitchFamily="18" charset="0"/>
              <a:ea typeface="MS Mincho" panose="02020609040205080304" pitchFamily="49" charset="-128"/>
              <a:cs typeface="Times New Roman" panose="02020603050405020304" pitchFamily="18" charset="0"/>
            </a:endParaRPr>
          </a:p>
          <a:p>
            <a:pPr marL="342900" indent="-342900" algn="just">
              <a:spcBef>
                <a:spcPts val="600"/>
              </a:spcBef>
              <a:spcAft>
                <a:spcPts val="600"/>
              </a:spcAft>
              <a:buFont typeface="Wingdings" pitchFamily="2" charset="2"/>
              <a:buChar char="ü"/>
            </a:pPr>
            <a:endParaRPr lang="pt-BR" sz="2500" b="1" dirty="0" smtClean="0">
              <a:latin typeface="Cambria" panose="02040503050406030204" pitchFamily="18" charset="0"/>
              <a:ea typeface="MS Mincho" panose="02020609040205080304" pitchFamily="49" charset="-128"/>
              <a:cs typeface="Times New Roman" panose="02020603050405020304" pitchFamily="18" charset="0"/>
            </a:endParaRPr>
          </a:p>
          <a:p>
            <a:pPr algn="just">
              <a:spcBef>
                <a:spcPts val="600"/>
              </a:spcBef>
              <a:spcAft>
                <a:spcPts val="600"/>
              </a:spcAft>
            </a:pPr>
            <a:endParaRPr lang="pt-BR" sz="2500" b="1" dirty="0">
              <a:latin typeface="Cambria" panose="02040503050406030204" pitchFamily="18" charset="0"/>
              <a:ea typeface="MS Mincho" panose="02020609040205080304" pitchFamily="49" charset="-128"/>
              <a:cs typeface="Times New Roman" panose="02020603050405020304" pitchFamily="18" charset="0"/>
            </a:endParaRPr>
          </a:p>
          <a:p>
            <a:pPr algn="just">
              <a:spcBef>
                <a:spcPts val="600"/>
              </a:spcBef>
              <a:spcAft>
                <a:spcPts val="600"/>
              </a:spcAft>
            </a:pPr>
            <a:endParaRPr lang="pt-BR" sz="2500" b="1" dirty="0">
              <a:latin typeface="Cambria" panose="02040503050406030204" pitchFamily="18" charset="0"/>
              <a:ea typeface="MS Mincho" panose="02020609040205080304" pitchFamily="49" charset="-128"/>
              <a:cs typeface="Times New Roman" panose="02020603050405020304" pitchFamily="18" charset="0"/>
            </a:endParaRPr>
          </a:p>
        </p:txBody>
      </p:sp>
      <p:sp>
        <p:nvSpPr>
          <p:cNvPr id="2" name="Retângulo 1"/>
          <p:cNvSpPr/>
          <p:nvPr/>
        </p:nvSpPr>
        <p:spPr>
          <a:xfrm>
            <a:off x="4283968" y="5517232"/>
            <a:ext cx="4572000" cy="707886"/>
          </a:xfrm>
          <a:prstGeom prst="rect">
            <a:avLst/>
          </a:prstGeom>
          <a:solidFill>
            <a:srgbClr val="002060"/>
          </a:solidFill>
        </p:spPr>
        <p:txBody>
          <a:bodyPr>
            <a:spAutoFit/>
          </a:bodyPr>
          <a:lstStyle/>
          <a:p>
            <a:pPr algn="ctr"/>
            <a:r>
              <a:rPr lang="pt-BR" b="1" i="1" dirty="0">
                <a:solidFill>
                  <a:schemeClr val="bg1"/>
                </a:solidFill>
              </a:rPr>
              <a:t>FORTALECIMENTO DO PROCESSO DECISÓRIO</a:t>
            </a:r>
          </a:p>
        </p:txBody>
      </p:sp>
    </p:spTree>
    <p:extLst>
      <p:ext uri="{BB962C8B-B14F-4D97-AF65-F5344CB8AC3E}">
        <p14:creationId xmlns:p14="http://schemas.microsoft.com/office/powerpoint/2010/main" val="415697315"/>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79512" y="836712"/>
            <a:ext cx="8892480" cy="5616624"/>
          </a:xfrm>
        </p:spPr>
        <p:txBody>
          <a:bodyPr/>
          <a:lstStyle/>
          <a:p>
            <a:pPr marL="0" indent="0" algn="just">
              <a:buNone/>
            </a:pPr>
            <a:endParaRPr lang="pt-BR" sz="2800" b="1" dirty="0" smtClean="0">
              <a:solidFill>
                <a:srgbClr val="000099"/>
              </a:solidFill>
            </a:endParaRPr>
          </a:p>
          <a:p>
            <a:pPr marL="0" indent="0" algn="just">
              <a:buNone/>
            </a:pPr>
            <a:endParaRPr lang="pt-BR" sz="2000" dirty="0">
              <a:solidFill>
                <a:srgbClr val="000099"/>
              </a:solidFill>
            </a:endParaRPr>
          </a:p>
        </p:txBody>
      </p:sp>
      <p:graphicFrame>
        <p:nvGraphicFramePr>
          <p:cNvPr id="4" name="Diagrama 3"/>
          <p:cNvGraphicFramePr/>
          <p:nvPr>
            <p:extLst>
              <p:ext uri="{D42A27DB-BD31-4B8C-83A1-F6EECF244321}">
                <p14:modId xmlns:p14="http://schemas.microsoft.com/office/powerpoint/2010/main" val="3472242303"/>
              </p:ext>
            </p:extLst>
          </p:nvPr>
        </p:nvGraphicFramePr>
        <p:xfrm>
          <a:off x="-900608" y="188640"/>
          <a:ext cx="10044608" cy="7056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ítulo 1"/>
          <p:cNvSpPr>
            <a:spLocks noGrp="1"/>
          </p:cNvSpPr>
          <p:nvPr>
            <p:ph type="title"/>
          </p:nvPr>
        </p:nvSpPr>
        <p:spPr>
          <a:xfrm>
            <a:off x="0" y="0"/>
            <a:ext cx="9144000" cy="836712"/>
          </a:xfrm>
          <a:solidFill>
            <a:schemeClr val="accent6">
              <a:lumMod val="75000"/>
            </a:schemeClr>
          </a:solidFill>
        </p:spPr>
        <p:txBody>
          <a:bodyPr/>
          <a:lstStyle/>
          <a:p>
            <a:r>
              <a:rPr lang="pt-BR" b="1" dirty="0" smtClean="0">
                <a:solidFill>
                  <a:schemeClr val="bg1"/>
                </a:solidFill>
              </a:rPr>
              <a:t>SUPERVISÃO MF/SPPS</a:t>
            </a:r>
            <a:endParaRPr lang="pt-BR" b="1" dirty="0">
              <a:solidFill>
                <a:schemeClr val="bg1"/>
              </a:solidFill>
            </a:endParaRPr>
          </a:p>
        </p:txBody>
      </p:sp>
    </p:spTree>
    <p:extLst>
      <p:ext uri="{BB962C8B-B14F-4D97-AF65-F5344CB8AC3E}">
        <p14:creationId xmlns:p14="http://schemas.microsoft.com/office/powerpoint/2010/main" val="2620461967"/>
      </p:ext>
    </p:extLst>
  </p:cSld>
  <p:clrMapOvr>
    <a:masterClrMapping/>
  </p:clrMapOvr>
  <p:transition spd="med">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p:cNvSpPr>
          <p:nvPr/>
        </p:nvSpPr>
        <p:spPr bwMode="auto">
          <a:xfrm>
            <a:off x="107501" y="2869043"/>
            <a:ext cx="90360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lstStyle>
            <a:lvl1pPr marL="382588" indent="-342900" defTabSz="822325" eaLnBrk="0" hangingPunct="0">
              <a:defRPr sz="2000">
                <a:solidFill>
                  <a:schemeClr val="tx1"/>
                </a:solidFill>
                <a:latin typeface="Times New Roman" pitchFamily="18" charset="0"/>
              </a:defRPr>
            </a:lvl1pPr>
            <a:lvl2pPr marL="742950" indent="-285750" defTabSz="822325" eaLnBrk="0" hangingPunct="0">
              <a:defRPr sz="2000">
                <a:solidFill>
                  <a:schemeClr val="tx1"/>
                </a:solidFill>
                <a:latin typeface="Times New Roman" pitchFamily="18" charset="0"/>
              </a:defRPr>
            </a:lvl2pPr>
            <a:lvl3pPr marL="1143000" indent="-228600" defTabSz="822325" eaLnBrk="0" hangingPunct="0">
              <a:defRPr sz="2000">
                <a:solidFill>
                  <a:schemeClr val="tx1"/>
                </a:solidFill>
                <a:latin typeface="Times New Roman" pitchFamily="18" charset="0"/>
              </a:defRPr>
            </a:lvl3pPr>
            <a:lvl4pPr marL="1600200" indent="-228600" defTabSz="822325" eaLnBrk="0" hangingPunct="0">
              <a:defRPr sz="2000">
                <a:solidFill>
                  <a:schemeClr val="tx1"/>
                </a:solidFill>
                <a:latin typeface="Times New Roman" pitchFamily="18" charset="0"/>
              </a:defRPr>
            </a:lvl4pPr>
            <a:lvl5pPr marL="2057400" indent="-228600" defTabSz="822325" eaLnBrk="0" hangingPunct="0">
              <a:defRPr sz="2000">
                <a:solidFill>
                  <a:schemeClr val="tx1"/>
                </a:solidFill>
                <a:latin typeface="Times New Roman" pitchFamily="18" charset="0"/>
              </a:defRPr>
            </a:lvl5pPr>
            <a:lvl6pPr marL="2514600" indent="-228600" algn="ctr" defTabSz="822325" eaLnBrk="0" fontAlgn="base" hangingPunct="0">
              <a:spcBef>
                <a:spcPct val="0"/>
              </a:spcBef>
              <a:spcAft>
                <a:spcPct val="0"/>
              </a:spcAft>
              <a:defRPr sz="2000">
                <a:solidFill>
                  <a:schemeClr val="tx1"/>
                </a:solidFill>
                <a:latin typeface="Times New Roman" pitchFamily="18" charset="0"/>
              </a:defRPr>
            </a:lvl6pPr>
            <a:lvl7pPr marL="2971800" indent="-228600" algn="ctr" defTabSz="822325" eaLnBrk="0" fontAlgn="base" hangingPunct="0">
              <a:spcBef>
                <a:spcPct val="0"/>
              </a:spcBef>
              <a:spcAft>
                <a:spcPct val="0"/>
              </a:spcAft>
              <a:defRPr sz="2000">
                <a:solidFill>
                  <a:schemeClr val="tx1"/>
                </a:solidFill>
                <a:latin typeface="Times New Roman" pitchFamily="18" charset="0"/>
              </a:defRPr>
            </a:lvl7pPr>
            <a:lvl8pPr marL="3429000" indent="-228600" algn="ctr" defTabSz="822325" eaLnBrk="0" fontAlgn="base" hangingPunct="0">
              <a:spcBef>
                <a:spcPct val="0"/>
              </a:spcBef>
              <a:spcAft>
                <a:spcPct val="0"/>
              </a:spcAft>
              <a:defRPr sz="2000">
                <a:solidFill>
                  <a:schemeClr val="tx1"/>
                </a:solidFill>
                <a:latin typeface="Times New Roman" pitchFamily="18" charset="0"/>
              </a:defRPr>
            </a:lvl8pPr>
            <a:lvl9pPr marL="3886200" indent="-228600" algn="ctr" defTabSz="822325" eaLnBrk="0" fontAlgn="base" hangingPunct="0">
              <a:spcBef>
                <a:spcPct val="0"/>
              </a:spcBef>
              <a:spcAft>
                <a:spcPct val="0"/>
              </a:spcAft>
              <a:defRPr sz="2000">
                <a:solidFill>
                  <a:schemeClr val="tx1"/>
                </a:solidFill>
                <a:latin typeface="Times New Roman" pitchFamily="18" charset="0"/>
              </a:defRPr>
            </a:lvl9pPr>
          </a:lstStyle>
          <a:p>
            <a:pPr algn="ctr">
              <a:defRPr/>
            </a:pPr>
            <a:r>
              <a:rPr lang="pt-BR" altLang="pt-BR" b="1" dirty="0" smtClean="0">
                <a:solidFill>
                  <a:srgbClr val="FF0000"/>
                </a:solidFill>
                <a:cs typeface="Times New Roman" pitchFamily="18" charset="0"/>
              </a:rPr>
              <a:t> </a:t>
            </a:r>
            <a:endParaRPr lang="pt-BR" altLang="pt-BR" sz="3000" b="1" dirty="0">
              <a:cs typeface="Times New Roman" pitchFamily="18" charset="0"/>
            </a:endParaRPr>
          </a:p>
          <a:p>
            <a:pPr marL="442913" indent="-11113" algn="just">
              <a:buFont typeface="Wingdings" panose="05000000000000000000" pitchFamily="2" charset="2"/>
              <a:buChar char="à"/>
              <a:defRPr/>
            </a:pPr>
            <a:r>
              <a:rPr lang="pt-BR" altLang="pt-BR" sz="3000" dirty="0" smtClean="0">
                <a:cs typeface="Times New Roman" pitchFamily="18" charset="0"/>
              </a:rPr>
              <a:t>Alcança </a:t>
            </a:r>
            <a:r>
              <a:rPr lang="pt-BR" altLang="pt-BR" sz="3000" dirty="0">
                <a:cs typeface="Times New Roman" pitchFamily="18" charset="0"/>
              </a:rPr>
              <a:t>o conjunto de práticas adotadas por uma </a:t>
            </a:r>
            <a:r>
              <a:rPr lang="pt-BR" altLang="pt-BR" sz="3000" dirty="0" smtClean="0">
                <a:cs typeface="Times New Roman" pitchFamily="18" charset="0"/>
              </a:rPr>
              <a:t>organização.</a:t>
            </a:r>
          </a:p>
          <a:p>
            <a:pPr marL="432000" indent="0" algn="just">
              <a:buFont typeface="Wingdings" panose="05000000000000000000" pitchFamily="2" charset="2"/>
              <a:buChar char="à"/>
              <a:defRPr/>
            </a:pPr>
            <a:r>
              <a:rPr lang="pt-BR" sz="3000" dirty="0" smtClean="0">
                <a:cs typeface="Times New Roman" pitchFamily="18" charset="0"/>
              </a:rPr>
              <a:t>Avaliação</a:t>
            </a:r>
            <a:r>
              <a:rPr lang="pt-BR" sz="3000" dirty="0">
                <a:cs typeface="Times New Roman" pitchFamily="18" charset="0"/>
              </a:rPr>
              <a:t>, por entidade </a:t>
            </a:r>
            <a:r>
              <a:rPr lang="pt-BR" sz="3000" dirty="0" smtClean="0">
                <a:cs typeface="Times New Roman" pitchFamily="18" charset="0"/>
              </a:rPr>
              <a:t>externa, </a:t>
            </a:r>
            <a:r>
              <a:rPr lang="pt-BR" sz="3000" dirty="0">
                <a:cs typeface="Times New Roman" pitchFamily="18" charset="0"/>
              </a:rPr>
              <a:t>do sistema de gestão de uma organização e o reconhecimento de que está de acordo com determinadas normas de referência</a:t>
            </a:r>
            <a:r>
              <a:rPr lang="pt-BR" sz="3000" dirty="0" smtClean="0">
                <a:cs typeface="Times New Roman" pitchFamily="18" charset="0"/>
              </a:rPr>
              <a:t>.</a:t>
            </a:r>
          </a:p>
          <a:p>
            <a:pPr marL="432000" indent="0" algn="just">
              <a:buFont typeface="Wingdings" panose="05000000000000000000" pitchFamily="2" charset="2"/>
              <a:buChar char="à"/>
              <a:defRPr/>
            </a:pPr>
            <a:r>
              <a:rPr lang="pt-BR" sz="3000" dirty="0" smtClean="0">
                <a:cs typeface="Times New Roman" pitchFamily="18" charset="0"/>
              </a:rPr>
              <a:t>Atesta </a:t>
            </a:r>
            <a:r>
              <a:rPr lang="pt-BR" sz="3000" dirty="0">
                <a:cs typeface="Times New Roman" pitchFamily="18" charset="0"/>
              </a:rPr>
              <a:t>a qualidade e a funcionalidade de produtos, serviços, </a:t>
            </a:r>
            <a:r>
              <a:rPr lang="pt-BR" sz="3000" dirty="0" smtClean="0">
                <a:cs typeface="Times New Roman" pitchFamily="18" charset="0"/>
              </a:rPr>
              <a:t>processos.</a:t>
            </a:r>
            <a:endParaRPr lang="pt-BR" sz="3000" dirty="0">
              <a:cs typeface="Times New Roman" pitchFamily="18" charset="0"/>
            </a:endParaRPr>
          </a:p>
          <a:p>
            <a:pPr marL="431800" indent="0" algn="just">
              <a:defRPr/>
            </a:pPr>
            <a:endParaRPr lang="pt-BR" dirty="0" smtClean="0">
              <a:latin typeface="+mj-lt"/>
              <a:cs typeface="Calibri" pitchFamily="34" charset="0"/>
            </a:endParaRPr>
          </a:p>
        </p:txBody>
      </p:sp>
      <p:sp>
        <p:nvSpPr>
          <p:cNvPr id="37891" name="Text Box 5"/>
          <p:cNvSpPr txBox="1">
            <a:spLocks noChangeArrowheads="1"/>
          </p:cNvSpPr>
          <p:nvPr/>
        </p:nvSpPr>
        <p:spPr bwMode="auto">
          <a:xfrm>
            <a:off x="8699500" y="6410325"/>
            <a:ext cx="444500" cy="304800"/>
          </a:xfrm>
          <a:prstGeom prst="rect">
            <a:avLst/>
          </a:prstGeom>
          <a:solidFill>
            <a:schemeClr val="bg1"/>
          </a:solidFill>
          <a:ln>
            <a:noFill/>
          </a:ln>
          <a:effectLst/>
          <a:extLs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ctr" eaLnBrk="1" hangingPunct="1"/>
            <a:r>
              <a:rPr lang="pt-BR" altLang="pt-BR" sz="2000">
                <a:solidFill>
                  <a:schemeClr val="tx1"/>
                </a:solidFill>
                <a:latin typeface="Times New Roman" pitchFamily="18" charset="0"/>
              </a:rPr>
              <a:t>       </a:t>
            </a:r>
          </a:p>
        </p:txBody>
      </p:sp>
      <p:sp>
        <p:nvSpPr>
          <p:cNvPr id="5" name="Texto Explicativo 1 (Borda e Ênfase) 4"/>
          <p:cNvSpPr/>
          <p:nvPr/>
        </p:nvSpPr>
        <p:spPr bwMode="auto">
          <a:xfrm>
            <a:off x="340863" y="2653143"/>
            <a:ext cx="8569325" cy="431800"/>
          </a:xfrm>
          <a:prstGeom prst="accentBorderCallout1">
            <a:avLst>
              <a:gd name="adj1" fmla="val 18750"/>
              <a:gd name="adj2" fmla="val -8333"/>
              <a:gd name="adj3" fmla="val 87215"/>
              <a:gd name="adj4" fmla="val -12868"/>
            </a:avLst>
          </a:prstGeom>
          <a:solidFill>
            <a:srgbClr val="00B0F0"/>
          </a:solidFill>
          <a:ln>
            <a:solidFill>
              <a:schemeClr val="accent1"/>
            </a:solidFill>
            <a:headEnd type="none" w="med" len="med"/>
            <a:tailEnd type="none" w="med" len="med"/>
          </a:ln>
          <a:effectLst>
            <a:outerShdw blurRad="50800" dist="38100" dir="5400000" algn="t" rotWithShape="0">
              <a:prstClr val="black">
                <a:alpha val="40000"/>
              </a:prstClr>
            </a:outerShdw>
          </a:effectLst>
          <a:extLst/>
        </p:spPr>
        <p:style>
          <a:lnRef idx="3">
            <a:schemeClr val="lt1"/>
          </a:lnRef>
          <a:fillRef idx="1">
            <a:schemeClr val="accent4"/>
          </a:fillRef>
          <a:effectRef idx="1">
            <a:schemeClr val="accent4"/>
          </a:effectRef>
          <a:fontRef idx="minor">
            <a:schemeClr val="lt1"/>
          </a:fontRef>
        </p:style>
        <p:txBody>
          <a:bodyPr lIns="0" tIns="0" rIns="0" bIns="0"/>
          <a:lstStyle/>
          <a:p>
            <a:pPr marL="431800" algn="just">
              <a:buFont typeface="Arial" panose="020B0604020202020204" pitchFamily="34" charset="0"/>
              <a:buChar char="•"/>
              <a:defRPr/>
            </a:pPr>
            <a:r>
              <a:rPr lang="pt-BR" altLang="pt-BR" sz="2400" b="1" dirty="0">
                <a:solidFill>
                  <a:schemeClr val="tx1"/>
                </a:solidFill>
                <a:cs typeface="Times New Roman" pitchFamily="18" charset="0"/>
              </a:rPr>
              <a:t>CERTIFICAÇÃO </a:t>
            </a:r>
            <a:r>
              <a:rPr lang="pt-BR" altLang="pt-BR" sz="2400" b="1" dirty="0" smtClean="0">
                <a:solidFill>
                  <a:schemeClr val="tx1"/>
                </a:solidFill>
                <a:cs typeface="Times New Roman" pitchFamily="18" charset="0"/>
              </a:rPr>
              <a:t>INSTITUCIONAL:</a:t>
            </a:r>
            <a:endParaRPr lang="pt-BR" altLang="pt-BR" sz="2400" b="1" dirty="0">
              <a:solidFill>
                <a:schemeClr val="tx1"/>
              </a:solidFill>
              <a:cs typeface="Times New Roman" pitchFamily="18" charset="0"/>
            </a:endParaRPr>
          </a:p>
          <a:p>
            <a:pPr marL="88900" indent="0" algn="just">
              <a:defRPr/>
            </a:pPr>
            <a:endParaRPr lang="pt-BR" altLang="pt-BR" sz="2400" b="1" dirty="0">
              <a:solidFill>
                <a:schemeClr val="tx1"/>
              </a:solidFill>
              <a:cs typeface="Times New Roman" pitchFamily="18" charset="0"/>
            </a:endParaRPr>
          </a:p>
        </p:txBody>
      </p:sp>
      <p:sp>
        <p:nvSpPr>
          <p:cNvPr id="2" name="Retângulo 1"/>
          <p:cNvSpPr/>
          <p:nvPr/>
        </p:nvSpPr>
        <p:spPr>
          <a:xfrm>
            <a:off x="0" y="908720"/>
            <a:ext cx="8820472" cy="1246495"/>
          </a:xfrm>
          <a:prstGeom prst="rect">
            <a:avLst/>
          </a:prstGeom>
        </p:spPr>
        <p:txBody>
          <a:bodyPr wrap="square">
            <a:spAutoFit/>
          </a:bodyPr>
          <a:lstStyle/>
          <a:p>
            <a:pPr marL="774900" algn="just">
              <a:buFont typeface="Wingdings" pitchFamily="2" charset="2"/>
              <a:buChar char="à"/>
              <a:defRPr/>
            </a:pPr>
            <a:r>
              <a:rPr lang="pt-BR" altLang="pt-BR" sz="2500" b="1" i="1" dirty="0" smtClean="0">
                <a:cs typeface="Times New Roman" pitchFamily="18" charset="0"/>
                <a:sym typeface="Wingdings" panose="05000000000000000000" pitchFamily="2" charset="2"/>
              </a:rPr>
              <a:t>Certificação individual</a:t>
            </a:r>
            <a:r>
              <a:rPr lang="pt-BR" altLang="pt-BR" sz="2500" i="1" dirty="0" smtClean="0">
                <a:cs typeface="Times New Roman" pitchFamily="18" charset="0"/>
                <a:sym typeface="Wingdings" panose="05000000000000000000" pitchFamily="2" charset="2"/>
              </a:rPr>
              <a:t>: comprovação da c</a:t>
            </a:r>
            <a:r>
              <a:rPr lang="pt-BR" altLang="pt-BR" sz="2500" i="1" dirty="0" smtClean="0">
                <a:cs typeface="Times New Roman" pitchFamily="18" charset="0"/>
              </a:rPr>
              <a:t>apacitação, conhecimento ou experiência </a:t>
            </a:r>
            <a:r>
              <a:rPr lang="pt-BR" altLang="pt-BR" sz="2500" i="1" dirty="0">
                <a:cs typeface="Times New Roman" pitchFamily="18" charset="0"/>
              </a:rPr>
              <a:t>obtida por um determinado </a:t>
            </a:r>
            <a:r>
              <a:rPr lang="pt-BR" altLang="pt-BR" sz="2500" i="1" dirty="0" smtClean="0">
                <a:cs typeface="Times New Roman" pitchFamily="18" charset="0"/>
              </a:rPr>
              <a:t>profissional.</a:t>
            </a:r>
            <a:endParaRPr lang="pt-BR" altLang="pt-BR" sz="2500" i="1" dirty="0">
              <a:cs typeface="Times New Roman" pitchFamily="18" charset="0"/>
            </a:endParaRPr>
          </a:p>
        </p:txBody>
      </p:sp>
      <p:sp>
        <p:nvSpPr>
          <p:cNvPr id="6" name="Título 1"/>
          <p:cNvSpPr txBox="1">
            <a:spLocks/>
          </p:cNvSpPr>
          <p:nvPr/>
        </p:nvSpPr>
        <p:spPr>
          <a:xfrm>
            <a:off x="-68547" y="0"/>
            <a:ext cx="9252520" cy="908720"/>
          </a:xfrm>
          <a:prstGeom prst="rect">
            <a:avLst/>
          </a:prstGeom>
          <a:solidFill>
            <a:schemeClr val="accent6">
              <a:lumMod val="75000"/>
            </a:schemeClr>
          </a:solidFill>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pt-BR" b="1" dirty="0" smtClean="0">
              <a:solidFill>
                <a:schemeClr val="bg1"/>
              </a:solidFill>
            </a:endParaRPr>
          </a:p>
        </p:txBody>
      </p:sp>
    </p:spTree>
    <p:extLst>
      <p:ext uri="{BB962C8B-B14F-4D97-AF65-F5344CB8AC3E}">
        <p14:creationId xmlns:p14="http://schemas.microsoft.com/office/powerpoint/2010/main" val="567290162"/>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p:cNvSpPr>
          <p:nvPr/>
        </p:nvSpPr>
        <p:spPr bwMode="auto">
          <a:xfrm>
            <a:off x="107950" y="1989138"/>
            <a:ext cx="90360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lstStyle>
            <a:lvl1pPr marL="382588" indent="-342900" defTabSz="822325" eaLnBrk="0" hangingPunct="0">
              <a:defRPr sz="2000">
                <a:solidFill>
                  <a:schemeClr val="tx1"/>
                </a:solidFill>
                <a:latin typeface="Times New Roman" pitchFamily="18" charset="0"/>
              </a:defRPr>
            </a:lvl1pPr>
            <a:lvl2pPr marL="742950" indent="-285750" defTabSz="822325" eaLnBrk="0" hangingPunct="0">
              <a:defRPr sz="2000">
                <a:solidFill>
                  <a:schemeClr val="tx1"/>
                </a:solidFill>
                <a:latin typeface="Times New Roman" pitchFamily="18" charset="0"/>
              </a:defRPr>
            </a:lvl2pPr>
            <a:lvl3pPr marL="1143000" indent="-228600" defTabSz="822325" eaLnBrk="0" hangingPunct="0">
              <a:defRPr sz="2000">
                <a:solidFill>
                  <a:schemeClr val="tx1"/>
                </a:solidFill>
                <a:latin typeface="Times New Roman" pitchFamily="18" charset="0"/>
              </a:defRPr>
            </a:lvl3pPr>
            <a:lvl4pPr marL="1600200" indent="-228600" defTabSz="822325" eaLnBrk="0" hangingPunct="0">
              <a:defRPr sz="2000">
                <a:solidFill>
                  <a:schemeClr val="tx1"/>
                </a:solidFill>
                <a:latin typeface="Times New Roman" pitchFamily="18" charset="0"/>
              </a:defRPr>
            </a:lvl4pPr>
            <a:lvl5pPr marL="2057400" indent="-228600" defTabSz="822325" eaLnBrk="0" hangingPunct="0">
              <a:defRPr sz="2000">
                <a:solidFill>
                  <a:schemeClr val="tx1"/>
                </a:solidFill>
                <a:latin typeface="Times New Roman" pitchFamily="18" charset="0"/>
              </a:defRPr>
            </a:lvl5pPr>
            <a:lvl6pPr marL="2514600" indent="-228600" algn="ctr" defTabSz="822325" eaLnBrk="0" fontAlgn="base" hangingPunct="0">
              <a:spcBef>
                <a:spcPct val="0"/>
              </a:spcBef>
              <a:spcAft>
                <a:spcPct val="0"/>
              </a:spcAft>
              <a:defRPr sz="2000">
                <a:solidFill>
                  <a:schemeClr val="tx1"/>
                </a:solidFill>
                <a:latin typeface="Times New Roman" pitchFamily="18" charset="0"/>
              </a:defRPr>
            </a:lvl6pPr>
            <a:lvl7pPr marL="2971800" indent="-228600" algn="ctr" defTabSz="822325" eaLnBrk="0" fontAlgn="base" hangingPunct="0">
              <a:spcBef>
                <a:spcPct val="0"/>
              </a:spcBef>
              <a:spcAft>
                <a:spcPct val="0"/>
              </a:spcAft>
              <a:defRPr sz="2000">
                <a:solidFill>
                  <a:schemeClr val="tx1"/>
                </a:solidFill>
                <a:latin typeface="Times New Roman" pitchFamily="18" charset="0"/>
              </a:defRPr>
            </a:lvl7pPr>
            <a:lvl8pPr marL="3429000" indent="-228600" algn="ctr" defTabSz="822325" eaLnBrk="0" fontAlgn="base" hangingPunct="0">
              <a:spcBef>
                <a:spcPct val="0"/>
              </a:spcBef>
              <a:spcAft>
                <a:spcPct val="0"/>
              </a:spcAft>
              <a:defRPr sz="2000">
                <a:solidFill>
                  <a:schemeClr val="tx1"/>
                </a:solidFill>
                <a:latin typeface="Times New Roman" pitchFamily="18" charset="0"/>
              </a:defRPr>
            </a:lvl8pPr>
            <a:lvl9pPr marL="3886200" indent="-228600" algn="ctr" defTabSz="822325" eaLnBrk="0" fontAlgn="base" hangingPunct="0">
              <a:spcBef>
                <a:spcPct val="0"/>
              </a:spcBef>
              <a:spcAft>
                <a:spcPct val="0"/>
              </a:spcAft>
              <a:defRPr sz="2000">
                <a:solidFill>
                  <a:schemeClr val="tx1"/>
                </a:solidFill>
                <a:latin typeface="Times New Roman" pitchFamily="18" charset="0"/>
              </a:defRPr>
            </a:lvl9pPr>
          </a:lstStyle>
          <a:p>
            <a:pPr marL="774900" algn="just">
              <a:lnSpc>
                <a:spcPct val="150000"/>
              </a:lnSpc>
              <a:buFont typeface="Wingdings" pitchFamily="2" charset="2"/>
              <a:buChar char="à"/>
              <a:defRPr/>
            </a:pPr>
            <a:endParaRPr lang="pt-BR" altLang="pt-BR" b="1" dirty="0" smtClean="0">
              <a:cs typeface="Times New Roman" pitchFamily="18" charset="0"/>
            </a:endParaRPr>
          </a:p>
          <a:p>
            <a:pPr marL="774900" algn="just">
              <a:lnSpc>
                <a:spcPct val="150000"/>
              </a:lnSpc>
              <a:buFont typeface="Wingdings" pitchFamily="2" charset="2"/>
              <a:buChar char="à"/>
              <a:defRPr/>
            </a:pPr>
            <a:r>
              <a:rPr lang="pt-BR" altLang="pt-BR" sz="2400" b="1" dirty="0" smtClean="0">
                <a:cs typeface="Times New Roman" pitchFamily="18" charset="0"/>
              </a:rPr>
              <a:t>Melhoria </a:t>
            </a:r>
            <a:r>
              <a:rPr lang="pt-BR" altLang="pt-BR" sz="2400" b="1" dirty="0">
                <a:cs typeface="Times New Roman" pitchFamily="18" charset="0"/>
              </a:rPr>
              <a:t>na organização das atividades e processos</a:t>
            </a:r>
            <a:r>
              <a:rPr lang="pt-BR" altLang="pt-BR" sz="2400" b="1" dirty="0" smtClean="0">
                <a:cs typeface="Times New Roman" pitchFamily="18" charset="0"/>
              </a:rPr>
              <a:t>.</a:t>
            </a:r>
          </a:p>
          <a:p>
            <a:pPr marL="774900" algn="just">
              <a:lnSpc>
                <a:spcPct val="150000"/>
              </a:lnSpc>
              <a:buFont typeface="Wingdings" pitchFamily="2" charset="2"/>
              <a:buChar char="à"/>
              <a:defRPr/>
            </a:pPr>
            <a:r>
              <a:rPr lang="pt-BR" altLang="pt-BR" sz="2400" b="1" dirty="0" smtClean="0">
                <a:cs typeface="Times New Roman" pitchFamily="18" charset="0"/>
              </a:rPr>
              <a:t>Aumento </a:t>
            </a:r>
            <a:r>
              <a:rPr lang="pt-BR" altLang="pt-BR" sz="2400" b="1" dirty="0">
                <a:cs typeface="Times New Roman" pitchFamily="18" charset="0"/>
              </a:rPr>
              <a:t>da motivação por parte dos colaboradores</a:t>
            </a:r>
            <a:r>
              <a:rPr lang="pt-BR" altLang="pt-BR" sz="2400" b="1" dirty="0" smtClean="0">
                <a:cs typeface="Times New Roman" pitchFamily="18" charset="0"/>
              </a:rPr>
              <a:t>.</a:t>
            </a:r>
          </a:p>
          <a:p>
            <a:pPr marL="774900" algn="just">
              <a:lnSpc>
                <a:spcPct val="150000"/>
              </a:lnSpc>
              <a:buFont typeface="Wingdings" pitchFamily="2" charset="2"/>
              <a:buChar char="à"/>
              <a:defRPr/>
            </a:pPr>
            <a:r>
              <a:rPr lang="pt-BR" altLang="pt-BR" sz="2400" b="1" dirty="0" smtClean="0">
                <a:cs typeface="Times New Roman" pitchFamily="18" charset="0"/>
              </a:rPr>
              <a:t>Incremento </a:t>
            </a:r>
            <a:r>
              <a:rPr lang="pt-BR" altLang="pt-BR" sz="2400" b="1" dirty="0">
                <a:cs typeface="Times New Roman" pitchFamily="18" charset="0"/>
              </a:rPr>
              <a:t>da produtividade</a:t>
            </a:r>
            <a:r>
              <a:rPr lang="pt-BR" altLang="pt-BR" sz="2400" b="1" dirty="0" smtClean="0">
                <a:cs typeface="Times New Roman" pitchFamily="18" charset="0"/>
              </a:rPr>
              <a:t>.</a:t>
            </a:r>
          </a:p>
          <a:p>
            <a:pPr marL="774900" algn="just">
              <a:lnSpc>
                <a:spcPct val="150000"/>
              </a:lnSpc>
              <a:buFont typeface="Wingdings" pitchFamily="2" charset="2"/>
              <a:buChar char="à"/>
              <a:defRPr/>
            </a:pPr>
            <a:r>
              <a:rPr lang="pt-BR" altLang="pt-BR" sz="2400" b="1" dirty="0" smtClean="0">
                <a:cs typeface="Times New Roman" pitchFamily="18" charset="0"/>
              </a:rPr>
              <a:t>Redução </a:t>
            </a:r>
            <a:r>
              <a:rPr lang="pt-BR" altLang="pt-BR" sz="2400" b="1" dirty="0">
                <a:cs typeface="Times New Roman" pitchFamily="18" charset="0"/>
              </a:rPr>
              <a:t>de custos e do retrabalho</a:t>
            </a:r>
            <a:r>
              <a:rPr lang="pt-BR" altLang="pt-BR" sz="2400" b="1" dirty="0" smtClean="0">
                <a:cs typeface="Times New Roman" pitchFamily="18" charset="0"/>
              </a:rPr>
              <a:t>.</a:t>
            </a:r>
          </a:p>
          <a:p>
            <a:pPr marL="774900" algn="just">
              <a:lnSpc>
                <a:spcPct val="150000"/>
              </a:lnSpc>
              <a:buFont typeface="Wingdings" pitchFamily="2" charset="2"/>
              <a:buChar char="à"/>
              <a:defRPr/>
            </a:pPr>
            <a:r>
              <a:rPr lang="pt-BR" altLang="pt-BR" sz="2400" b="1" dirty="0" smtClean="0">
                <a:cs typeface="Times New Roman" pitchFamily="18" charset="0"/>
              </a:rPr>
              <a:t>Transparência </a:t>
            </a:r>
            <a:r>
              <a:rPr lang="pt-BR" altLang="pt-BR" sz="2400" b="1" dirty="0">
                <a:cs typeface="Times New Roman" pitchFamily="18" charset="0"/>
              </a:rPr>
              <a:t>e facilidade de acesso à informação</a:t>
            </a:r>
            <a:r>
              <a:rPr lang="pt-BR" altLang="pt-BR" sz="2400" b="1" dirty="0" smtClean="0">
                <a:cs typeface="Times New Roman" pitchFamily="18" charset="0"/>
              </a:rPr>
              <a:t>.</a:t>
            </a:r>
          </a:p>
          <a:p>
            <a:pPr marL="774900" algn="just">
              <a:lnSpc>
                <a:spcPct val="150000"/>
              </a:lnSpc>
              <a:buFont typeface="Wingdings" pitchFamily="2" charset="2"/>
              <a:buChar char="à"/>
              <a:defRPr/>
            </a:pPr>
            <a:r>
              <a:rPr lang="pt-BR" altLang="pt-BR" sz="2400" b="1" dirty="0" smtClean="0">
                <a:cs typeface="Times New Roman" pitchFamily="18" charset="0"/>
              </a:rPr>
              <a:t>Perpetuação </a:t>
            </a:r>
            <a:r>
              <a:rPr lang="pt-BR" altLang="pt-BR" sz="2400" b="1" dirty="0">
                <a:cs typeface="Times New Roman" pitchFamily="18" charset="0"/>
              </a:rPr>
              <a:t>das boas práticas, pela padronização</a:t>
            </a:r>
            <a:r>
              <a:rPr lang="pt-BR" altLang="pt-BR" sz="2400" b="1" dirty="0" smtClean="0">
                <a:cs typeface="Times New Roman" pitchFamily="18" charset="0"/>
              </a:rPr>
              <a:t>.</a:t>
            </a:r>
          </a:p>
          <a:p>
            <a:pPr marL="774900" algn="just">
              <a:lnSpc>
                <a:spcPct val="150000"/>
              </a:lnSpc>
              <a:buFont typeface="Wingdings" pitchFamily="2" charset="2"/>
              <a:buChar char="à"/>
              <a:defRPr/>
            </a:pPr>
            <a:r>
              <a:rPr lang="pt-BR" altLang="pt-BR" sz="2400" b="1" dirty="0" smtClean="0">
                <a:cs typeface="Times New Roman" pitchFamily="18" charset="0"/>
              </a:rPr>
              <a:t>Reconhecimento </a:t>
            </a:r>
            <a:r>
              <a:rPr lang="pt-BR" altLang="pt-BR" sz="2400" b="1" dirty="0">
                <a:cs typeface="Times New Roman" pitchFamily="18" charset="0"/>
              </a:rPr>
              <a:t>no </a:t>
            </a:r>
            <a:r>
              <a:rPr lang="pt-BR" altLang="pt-BR" sz="2400" b="1" dirty="0" smtClean="0">
                <a:cs typeface="Times New Roman" pitchFamily="18" charset="0"/>
              </a:rPr>
              <a:t>setor onde </a:t>
            </a:r>
            <a:r>
              <a:rPr lang="pt-BR" altLang="pt-BR" sz="2400" b="1" dirty="0">
                <a:cs typeface="Times New Roman" pitchFamily="18" charset="0"/>
              </a:rPr>
              <a:t>atua.</a:t>
            </a:r>
          </a:p>
          <a:p>
            <a:pPr marL="88900" indent="0" algn="just">
              <a:defRPr/>
            </a:pPr>
            <a:endParaRPr lang="pt-BR" altLang="pt-BR" dirty="0" smtClean="0">
              <a:cs typeface="Times New Roman" pitchFamily="18" charset="0"/>
            </a:endParaRPr>
          </a:p>
        </p:txBody>
      </p:sp>
      <p:sp>
        <p:nvSpPr>
          <p:cNvPr id="38915" name="Text Box 5"/>
          <p:cNvSpPr txBox="1">
            <a:spLocks noChangeArrowheads="1"/>
          </p:cNvSpPr>
          <p:nvPr/>
        </p:nvSpPr>
        <p:spPr bwMode="auto">
          <a:xfrm>
            <a:off x="8699500" y="6410325"/>
            <a:ext cx="444500" cy="304800"/>
          </a:xfrm>
          <a:prstGeom prst="rect">
            <a:avLst/>
          </a:prstGeom>
          <a:solidFill>
            <a:schemeClr val="bg1"/>
          </a:solidFill>
          <a:ln>
            <a:noFill/>
          </a:ln>
          <a:effectLst/>
          <a:extLs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ctr" eaLnBrk="1" hangingPunct="1"/>
            <a:r>
              <a:rPr lang="pt-BR" altLang="pt-BR" sz="2000">
                <a:solidFill>
                  <a:schemeClr val="tx1"/>
                </a:solidFill>
                <a:latin typeface="Times New Roman" pitchFamily="18" charset="0"/>
              </a:rPr>
              <a:t>       </a:t>
            </a:r>
          </a:p>
        </p:txBody>
      </p:sp>
      <p:sp>
        <p:nvSpPr>
          <p:cNvPr id="5" name="Texto Explicativo 1 (Borda e Ênfase) 4"/>
          <p:cNvSpPr/>
          <p:nvPr/>
        </p:nvSpPr>
        <p:spPr bwMode="auto">
          <a:xfrm>
            <a:off x="93663" y="1393825"/>
            <a:ext cx="8828087" cy="431800"/>
          </a:xfrm>
          <a:prstGeom prst="accentBorderCallout1">
            <a:avLst>
              <a:gd name="adj1" fmla="val 18750"/>
              <a:gd name="adj2" fmla="val -8333"/>
              <a:gd name="adj3" fmla="val 87215"/>
              <a:gd name="adj4" fmla="val -12868"/>
            </a:avLst>
          </a:prstGeom>
          <a:solidFill>
            <a:srgbClr val="00B0F0"/>
          </a:solidFill>
          <a:ln>
            <a:solidFill>
              <a:schemeClr val="accent1"/>
            </a:solidFill>
            <a:headEnd type="none" w="med" len="med"/>
            <a:tailEnd type="none" w="med" len="med"/>
          </a:ln>
          <a:effectLst>
            <a:outerShdw blurRad="50800" dist="38100" dir="5400000" algn="t" rotWithShape="0">
              <a:prstClr val="black">
                <a:alpha val="40000"/>
              </a:prstClr>
            </a:outerShdw>
          </a:effectLst>
          <a:extLst/>
        </p:spPr>
        <p:style>
          <a:lnRef idx="3">
            <a:schemeClr val="lt1"/>
          </a:lnRef>
          <a:fillRef idx="1">
            <a:schemeClr val="accent4"/>
          </a:fillRef>
          <a:effectRef idx="1">
            <a:schemeClr val="accent4"/>
          </a:effectRef>
          <a:fontRef idx="minor">
            <a:schemeClr val="lt1"/>
          </a:fontRef>
        </p:style>
        <p:txBody>
          <a:bodyPr lIns="0" tIns="0" rIns="0" bIns="0"/>
          <a:lstStyle/>
          <a:p>
            <a:pPr algn="ctr" eaLnBrk="1" hangingPunct="1">
              <a:defRPr/>
            </a:pPr>
            <a:r>
              <a:rPr lang="pt-BR" sz="2400" b="1" dirty="0">
                <a:solidFill>
                  <a:schemeClr val="tx1"/>
                </a:solidFill>
                <a:cs typeface="Calibri" pitchFamily="34" charset="0"/>
              </a:rPr>
              <a:t>VANTAGENS </a:t>
            </a:r>
            <a:r>
              <a:rPr lang="pt-BR" sz="2400" b="1" dirty="0" smtClean="0">
                <a:solidFill>
                  <a:schemeClr val="tx1"/>
                </a:solidFill>
                <a:cs typeface="Calibri" pitchFamily="34" charset="0"/>
              </a:rPr>
              <a:t>DA </a:t>
            </a:r>
            <a:r>
              <a:rPr lang="pt-BR" sz="2400" b="1" dirty="0">
                <a:solidFill>
                  <a:schemeClr val="tx1"/>
                </a:solidFill>
                <a:cs typeface="Calibri" pitchFamily="34" charset="0"/>
              </a:rPr>
              <a:t>CERTIFICAÇÃO </a:t>
            </a:r>
            <a:r>
              <a:rPr lang="pt-BR" sz="2400" b="1" dirty="0" smtClean="0">
                <a:solidFill>
                  <a:schemeClr val="tx1"/>
                </a:solidFill>
                <a:cs typeface="Calibri" pitchFamily="34" charset="0"/>
              </a:rPr>
              <a:t>...</a:t>
            </a:r>
            <a:endParaRPr lang="pt-BR" sz="2400" b="1" dirty="0">
              <a:solidFill>
                <a:schemeClr val="tx1"/>
              </a:solidFill>
              <a:cs typeface="Calibri" pitchFamily="34" charset="0"/>
            </a:endParaRPr>
          </a:p>
        </p:txBody>
      </p:sp>
      <p:sp>
        <p:nvSpPr>
          <p:cNvPr id="6" name="Título 1"/>
          <p:cNvSpPr txBox="1">
            <a:spLocks/>
          </p:cNvSpPr>
          <p:nvPr/>
        </p:nvSpPr>
        <p:spPr>
          <a:xfrm>
            <a:off x="-68547" y="0"/>
            <a:ext cx="9252520" cy="908720"/>
          </a:xfrm>
          <a:prstGeom prst="rect">
            <a:avLst/>
          </a:prstGeom>
          <a:solidFill>
            <a:schemeClr val="accent6">
              <a:lumMod val="75000"/>
            </a:schemeClr>
          </a:solidFill>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pt-BR" b="1" dirty="0" smtClean="0">
              <a:solidFill>
                <a:schemeClr val="bg1"/>
              </a:solidFill>
            </a:endParaRPr>
          </a:p>
        </p:txBody>
      </p:sp>
    </p:spTree>
    <p:extLst>
      <p:ext uri="{BB962C8B-B14F-4D97-AF65-F5344CB8AC3E}">
        <p14:creationId xmlns:p14="http://schemas.microsoft.com/office/powerpoint/2010/main" val="50319092"/>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0" y="890303"/>
            <a:ext cx="9198591" cy="120015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defRPr/>
            </a:pPr>
            <a:endParaRPr lang="pt-BR" sz="2400" b="1" dirty="0">
              <a:solidFill>
                <a:srgbClr val="000000"/>
              </a:solidFill>
            </a:endParaRPr>
          </a:p>
          <a:p>
            <a:pPr>
              <a:defRPr/>
            </a:pPr>
            <a:r>
              <a:rPr lang="pt-BR" sz="2400" b="1" dirty="0">
                <a:solidFill>
                  <a:srgbClr val="000000"/>
                </a:solidFill>
              </a:rPr>
              <a:t>PROGRAMA DE MODERNIZAÇÃO DA GESTÃO DOS RPPS</a:t>
            </a:r>
          </a:p>
          <a:p>
            <a:pPr>
              <a:defRPr/>
            </a:pPr>
            <a:endParaRPr lang="pt-BR" sz="2400" dirty="0">
              <a:solidFill>
                <a:srgbClr val="000000"/>
              </a:solidFill>
            </a:endParaRPr>
          </a:p>
        </p:txBody>
      </p:sp>
      <p:graphicFrame>
        <p:nvGraphicFramePr>
          <p:cNvPr id="8" name="Diagrama 7"/>
          <p:cNvGraphicFramePr/>
          <p:nvPr>
            <p:extLst>
              <p:ext uri="{D42A27DB-BD31-4B8C-83A1-F6EECF244321}">
                <p14:modId xmlns:p14="http://schemas.microsoft.com/office/powerpoint/2010/main" val="2165847206"/>
              </p:ext>
            </p:extLst>
          </p:nvPr>
        </p:nvGraphicFramePr>
        <p:xfrm>
          <a:off x="251520" y="1397000"/>
          <a:ext cx="8640960" cy="4696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ítulo 1"/>
          <p:cNvSpPr txBox="1">
            <a:spLocks/>
          </p:cNvSpPr>
          <p:nvPr/>
        </p:nvSpPr>
        <p:spPr>
          <a:xfrm>
            <a:off x="-68547" y="0"/>
            <a:ext cx="9252520" cy="908720"/>
          </a:xfrm>
          <a:prstGeom prst="rect">
            <a:avLst/>
          </a:prstGeom>
          <a:solidFill>
            <a:schemeClr val="accent6">
              <a:lumMod val="75000"/>
            </a:schemeClr>
          </a:solidFill>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pt-BR" b="1" dirty="0" smtClean="0">
              <a:solidFill>
                <a:schemeClr val="bg1"/>
              </a:solidFill>
            </a:endParaRPr>
          </a:p>
        </p:txBody>
      </p:sp>
    </p:spTree>
    <p:extLst>
      <p:ext uri="{BB962C8B-B14F-4D97-AF65-F5344CB8AC3E}">
        <p14:creationId xmlns:p14="http://schemas.microsoft.com/office/powerpoint/2010/main" val="1770863251"/>
      </p:ext>
    </p:extLst>
  </p:cSld>
  <p:clrMapOvr>
    <a:masterClrMapping/>
  </p:clrMapOvr>
  <p:transition spd="med">
    <p:circle/>
  </p:transition>
  <p:timing>
    <p:tnLst>
      <p:par>
        <p:cTn id="1" dur="indefinite" restart="never" nodeType="tmRoot"/>
      </p:par>
    </p:tnLst>
  </p:timing>
</p:sld>
</file>

<file path=ppt/theme/theme1.xml><?xml version="1.0" encoding="utf-8"?>
<a:theme xmlns:a="http://schemas.openxmlformats.org/drawingml/2006/main" name="Personalizar design">
  <a:themeElements>
    <a:clrScheme name="Personalizar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ersonalizar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ersonalizar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ersonalizar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ersonalizar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ersonalizar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ersonalizar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ersonalizar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ersonalizar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ersonalizar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ersonalizar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ersonalizar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ersonalizar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ersonalizar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23747</TotalTime>
  <Words>3660</Words>
  <Application>Microsoft Office PowerPoint</Application>
  <PresentationFormat>Apresentação na tela (4:3)</PresentationFormat>
  <Paragraphs>1058</Paragraphs>
  <Slides>56</Slides>
  <Notes>10</Notes>
  <HiddenSlides>0</HiddenSlides>
  <MMClips>0</MMClips>
  <ScaleCrop>false</ScaleCrop>
  <HeadingPairs>
    <vt:vector size="6" baseType="variant">
      <vt:variant>
        <vt:lpstr>Tema</vt:lpstr>
      </vt:variant>
      <vt:variant>
        <vt:i4>1</vt:i4>
      </vt:variant>
      <vt:variant>
        <vt:lpstr>Servidores OLE incorporados</vt:lpstr>
      </vt:variant>
      <vt:variant>
        <vt:i4>2</vt:i4>
      </vt:variant>
      <vt:variant>
        <vt:lpstr>Títulos de slides</vt:lpstr>
      </vt:variant>
      <vt:variant>
        <vt:i4>56</vt:i4>
      </vt:variant>
    </vt:vector>
  </HeadingPairs>
  <TitlesOfParts>
    <vt:vector size="59" baseType="lpstr">
      <vt:lpstr>Personalizar design</vt:lpstr>
      <vt:lpstr>Picture</vt:lpstr>
      <vt:lpstr>Planilha</vt:lpstr>
      <vt:lpstr>Apresentação do PowerPoint</vt:lpstr>
      <vt:lpstr>Apresentação do PowerPoint</vt:lpstr>
      <vt:lpstr>Apresentação do PowerPoint</vt:lpstr>
      <vt:lpstr>Apresentação do PowerPoint</vt:lpstr>
      <vt:lpstr>Apresentação do PowerPoint</vt:lpstr>
      <vt:lpstr>SUPERVISÃO MF/SPPS</vt:lpstr>
      <vt:lpstr>Apresentação do PowerPoint</vt:lpstr>
      <vt:lpstr>Apresentação do PowerPoint</vt:lpstr>
      <vt:lpstr>Apresentação do PowerPoint</vt:lpstr>
      <vt:lpstr>Apresentação do PowerPoint</vt:lpstr>
      <vt:lpstr>Governança Corporativa</vt:lpstr>
      <vt:lpstr>Apresentação do PowerPoint</vt:lpstr>
      <vt:lpstr>Apresentação do PowerPoint</vt:lpstr>
      <vt:lpstr>Apresentação do PowerPoint</vt:lpstr>
      <vt:lpstr>REGULAÇÃO - PRINCIPAIS ATOS NORMATIVOS EM VIGOR</vt:lpstr>
      <vt:lpstr>Apresentação do PowerPoint</vt:lpstr>
      <vt:lpstr>Apresentação do PowerPoint</vt:lpstr>
      <vt:lpstr>REGULAÇÃO e FISCALIZAÇÃO</vt:lpstr>
      <vt:lpstr>Apresentação do PowerPoint</vt:lpstr>
      <vt:lpstr>Apresentação do PowerPoint</vt:lpstr>
      <vt:lpstr>Apresentação do PowerPoint</vt:lpstr>
      <vt:lpstr>CONSULTA PÚBLICA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Novo DRAA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Administrador</dc:creator>
  <cp:lastModifiedBy>mps</cp:lastModifiedBy>
  <cp:revision>952</cp:revision>
  <cp:lastPrinted>2014-11-05T17:49:53Z</cp:lastPrinted>
  <dcterms:created xsi:type="dcterms:W3CDTF">2010-04-15T18:10:19Z</dcterms:created>
  <dcterms:modified xsi:type="dcterms:W3CDTF">2016-06-16T15:59:42Z</dcterms:modified>
</cp:coreProperties>
</file>